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4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of Software Project</a:t>
            </a:r>
            <a:br>
              <a:rPr lang="en-US" dirty="0" smtClean="0"/>
            </a:br>
            <a:r>
              <a:rPr lang="en-US" dirty="0" smtClean="0"/>
              <a:t>CSM 32152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</a:p>
          <a:p>
            <a:endParaRPr lang="en-US" b="1" dirty="0"/>
          </a:p>
          <a:p>
            <a:r>
              <a:rPr lang="en-US" dirty="0" err="1" smtClean="0"/>
              <a:t>By:Nafas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Review</a:t>
            </a:r>
            <a:r>
              <a:rPr lang="en-US" dirty="0" smtClean="0"/>
              <a:t> is a very effective technique to remove defects from all work products including code.</a:t>
            </a:r>
          </a:p>
          <a:p>
            <a:pPr algn="just"/>
            <a:r>
              <a:rPr lang="en-US" dirty="0" smtClean="0"/>
              <a:t>In fact, review has been acknowledged to be more cost-effective in removing defects as compared to testing.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Utility of 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Helps to identify any deviation from standards, including issues that might be affect maintenance of software.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Reviewers can suggest way to improve the work products such as</a:t>
            </a:r>
          </a:p>
          <a:p>
            <a:pPr lvl="2" algn="just"/>
            <a:r>
              <a:rPr lang="en-US" dirty="0" smtClean="0"/>
              <a:t>using algorithms that are more time or space efficient.</a:t>
            </a:r>
          </a:p>
          <a:p>
            <a:pPr lvl="2" algn="just"/>
            <a:r>
              <a:rPr lang="en-US" dirty="0" smtClean="0"/>
              <a:t>Specific work specification</a:t>
            </a:r>
          </a:p>
          <a:p>
            <a:pPr lvl="2" algn="just"/>
            <a:r>
              <a:rPr lang="en-US" dirty="0" smtClean="0"/>
              <a:t>Better technology opportunities that can be exploited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Review meeting often provides learning opportunities to author of work product and other participants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allows participants to avoid committing similar defects.  </a:t>
            </a:r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Candidate work products for 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interim and final work products are usually candidate for review.</a:t>
            </a:r>
          </a:p>
          <a:p>
            <a:r>
              <a:rPr lang="en-US" dirty="0" smtClean="0"/>
              <a:t>Usually, the work products considered to be suitable candidate for review are follows:</a:t>
            </a:r>
          </a:p>
          <a:p>
            <a:pPr lvl="1"/>
            <a:r>
              <a:rPr lang="en-US" dirty="0" smtClean="0"/>
              <a:t>Requirement Specification Documents</a:t>
            </a:r>
          </a:p>
          <a:p>
            <a:pPr lvl="1"/>
            <a:r>
              <a:rPr lang="en-US" dirty="0" smtClean="0"/>
              <a:t>User interface specification and design documents</a:t>
            </a:r>
          </a:p>
          <a:p>
            <a:pPr lvl="1"/>
            <a:r>
              <a:rPr lang="en-US" dirty="0" smtClean="0"/>
              <a:t>Architectural, high-level, and detailed designing documents</a:t>
            </a:r>
          </a:p>
          <a:p>
            <a:pPr lvl="1"/>
            <a:r>
              <a:rPr lang="en-US" dirty="0" smtClean="0"/>
              <a:t>Test Plan and Test Case Design</a:t>
            </a:r>
          </a:p>
          <a:p>
            <a:pPr lvl="1"/>
            <a:r>
              <a:rPr lang="en-US" dirty="0" smtClean="0"/>
              <a:t>Project Management plan and Configuration Management 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 Roles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Team member</a:t>
            </a:r>
          </a:p>
          <a:p>
            <a:pPr lvl="1"/>
            <a:r>
              <a:rPr lang="en-US" dirty="0" smtClean="0"/>
              <a:t>Moderator</a:t>
            </a:r>
          </a:p>
          <a:p>
            <a:pPr lvl="3"/>
            <a:r>
              <a:rPr lang="en-US" dirty="0" smtClean="0"/>
              <a:t>scheduling and convening meeting,</a:t>
            </a:r>
          </a:p>
          <a:p>
            <a:pPr lvl="3"/>
            <a:r>
              <a:rPr lang="en-US" dirty="0" smtClean="0"/>
              <a:t>Distributing review materials,</a:t>
            </a:r>
          </a:p>
          <a:p>
            <a:pPr lvl="3"/>
            <a:r>
              <a:rPr lang="en-US" dirty="0" smtClean="0"/>
              <a:t>Leading and moderating the review sessions,</a:t>
            </a:r>
          </a:p>
          <a:p>
            <a:pPr lvl="3"/>
            <a:r>
              <a:rPr lang="en-US" dirty="0" smtClean="0"/>
              <a:t>Ensure that the defects are tracked to closure</a:t>
            </a:r>
          </a:p>
          <a:p>
            <a:pPr lvl="1"/>
            <a:r>
              <a:rPr lang="en-US" dirty="0" smtClean="0"/>
              <a:t>Recorder</a:t>
            </a:r>
          </a:p>
          <a:p>
            <a:pPr lvl="3"/>
            <a:r>
              <a:rPr lang="en-US" dirty="0" smtClean="0"/>
              <a:t>Record the defects found, the time, and effort data </a:t>
            </a:r>
          </a:p>
          <a:p>
            <a:pPr lvl="1"/>
            <a:r>
              <a:rPr lang="en-US" dirty="0" smtClean="0"/>
              <a:t>Reviewer</a:t>
            </a:r>
          </a:p>
          <a:p>
            <a:pPr lvl="3"/>
            <a:r>
              <a:rPr lang="en-US" dirty="0" smtClean="0"/>
              <a:t>Review the work product and give suggestions to author about existing defects.</a:t>
            </a:r>
          </a:p>
          <a:p>
            <a:pPr lvl="3"/>
            <a:r>
              <a:rPr lang="en-US" dirty="0" smtClean="0"/>
              <a:t>Point out ways to improve the work product.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 process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2153034" y="1981200"/>
            <a:ext cx="1600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810000"/>
            <a:ext cx="1600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Rework and follow-up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3810000"/>
            <a:ext cx="1600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Review meeting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1963794"/>
            <a:ext cx="1600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Preparation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2376" y="24003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14800" y="24003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430740" y="4229100"/>
            <a:ext cx="6960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29834" y="2801994"/>
            <a:ext cx="0" cy="9098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114800" y="42291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952" y="1981200"/>
            <a:ext cx="153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 Product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0738" y="1704201"/>
            <a:ext cx="153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team and schedule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45856" y="3072253"/>
            <a:ext cx="164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Reviewers’ logs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6957" y="4278868"/>
            <a:ext cx="164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Defect log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278868"/>
            <a:ext cx="184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Summery Report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Planning: </a:t>
            </a:r>
          </a:p>
          <a:p>
            <a:pPr lvl="1"/>
            <a:r>
              <a:rPr lang="en-US" dirty="0" smtClean="0"/>
              <a:t>after the WP is submitted for review the PM assigns a moderator who is familiar with the WP.</a:t>
            </a:r>
          </a:p>
          <a:p>
            <a:pPr lvl="1"/>
            <a:r>
              <a:rPr lang="en-US" dirty="0" smtClean="0"/>
              <a:t>And assigns other review team member.</a:t>
            </a:r>
          </a:p>
          <a:p>
            <a:r>
              <a:rPr lang="en-US" dirty="0" smtClean="0"/>
              <a:t>Preparation: </a:t>
            </a:r>
          </a:p>
          <a:p>
            <a:pPr lvl="1"/>
            <a:r>
              <a:rPr lang="en-US" dirty="0" smtClean="0"/>
              <a:t>the moderator convenes a brief preparation meeting,</a:t>
            </a:r>
          </a:p>
          <a:p>
            <a:pPr lvl="1"/>
            <a:r>
              <a:rPr lang="en-US" dirty="0" smtClean="0"/>
              <a:t>copies of WP are distributed to the review team member</a:t>
            </a:r>
          </a:p>
          <a:p>
            <a:pPr lvl="1"/>
            <a:r>
              <a:rPr lang="en-US" dirty="0" smtClean="0"/>
              <a:t>Author present a brief</a:t>
            </a:r>
            <a:r>
              <a:rPr lang="en-US" dirty="0"/>
              <a:t> </a:t>
            </a:r>
            <a:r>
              <a:rPr lang="en-US" dirty="0" smtClean="0"/>
              <a:t>summery</a:t>
            </a:r>
          </a:p>
          <a:p>
            <a:pPr lvl="1"/>
            <a:r>
              <a:rPr lang="en-US" dirty="0" smtClean="0"/>
              <a:t>Review team prepare review logs</a:t>
            </a:r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Review meeting: </a:t>
            </a:r>
          </a:p>
          <a:p>
            <a:pPr lvl="1"/>
            <a:r>
              <a:rPr lang="en-US" dirty="0" smtClean="0"/>
              <a:t>reviewers give their comments based on log</a:t>
            </a:r>
          </a:p>
          <a:p>
            <a:pPr lvl="1"/>
            <a:r>
              <a:rPr lang="en-US" dirty="0" smtClean="0"/>
              <a:t>Moderator ensure that the discussion remain focused and productive</a:t>
            </a:r>
          </a:p>
          <a:p>
            <a:pPr lvl="1"/>
            <a:r>
              <a:rPr lang="en-US" dirty="0" smtClean="0"/>
              <a:t>The recorder scribes all the defect and points that the author agrees to.</a:t>
            </a:r>
          </a:p>
          <a:p>
            <a:r>
              <a:rPr lang="en-US" dirty="0" smtClean="0"/>
              <a:t>Rework: </a:t>
            </a:r>
          </a:p>
          <a:p>
            <a:pPr lvl="1"/>
            <a:r>
              <a:rPr lang="en-US" dirty="0" smtClean="0"/>
              <a:t>author address all the issues and carry out necessary modifications</a:t>
            </a:r>
          </a:p>
          <a:p>
            <a:pPr lvl="1"/>
            <a:r>
              <a:rPr lang="en-US" dirty="0" smtClean="0"/>
              <a:t> prepare rejoinder to all points scribed in the review log</a:t>
            </a:r>
          </a:p>
          <a:p>
            <a:pPr lvl="1"/>
            <a:r>
              <a:rPr lang="en-US" dirty="0" smtClean="0"/>
              <a:t>The reviewers check all issues are resolved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386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Management of Software Project CSM 32152</vt:lpstr>
      <vt:lpstr>Review</vt:lpstr>
      <vt:lpstr>Utility of review</vt:lpstr>
      <vt:lpstr>Candidate work products for review</vt:lpstr>
      <vt:lpstr>Review Roles</vt:lpstr>
      <vt:lpstr>Review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admin</dc:creator>
  <cp:lastModifiedBy>admin</cp:lastModifiedBy>
  <cp:revision>29</cp:revision>
  <dcterms:created xsi:type="dcterms:W3CDTF">2015-06-18T09:02:25Z</dcterms:created>
  <dcterms:modified xsi:type="dcterms:W3CDTF">2015-11-18T06:07:28Z</dcterms:modified>
</cp:coreProperties>
</file>