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4" r:id="rId3"/>
    <p:sldId id="267" r:id="rId4"/>
    <p:sldId id="273" r:id="rId5"/>
    <p:sldId id="266" r:id="rId6"/>
    <p:sldId id="268" r:id="rId7"/>
    <p:sldId id="269" r:id="rId8"/>
    <p:sldId id="270" r:id="rId9"/>
    <p:sldId id="271" r:id="rId10"/>
    <p:sldId id="274" r:id="rId11"/>
    <p:sldId id="275" r:id="rId12"/>
    <p:sldId id="276" r:id="rId13"/>
    <p:sldId id="278" r:id="rId14"/>
    <p:sldId id="263" r:id="rId15"/>
  </p:sldIdLst>
  <p:sldSz cx="9144000" cy="6858000" type="overhead"/>
  <p:notesSz cx="6858000" cy="9144000"/>
  <p:defaultTextStyle>
    <a:defPPr>
      <a:defRPr lang="en-US"/>
    </a:defPPr>
    <a:lvl1pPr marL="0" algn="l" defTabSz="688623" rtl="0" eaLnBrk="1" latinLnBrk="0" hangingPunct="1">
      <a:defRPr sz="1400" kern="1200">
        <a:solidFill>
          <a:schemeClr val="tx1"/>
        </a:solidFill>
        <a:latin typeface="+mn-lt"/>
        <a:ea typeface="+mn-ea"/>
        <a:cs typeface="+mn-cs"/>
      </a:defRPr>
    </a:lvl1pPr>
    <a:lvl2pPr marL="344310" algn="l" defTabSz="688623" rtl="0" eaLnBrk="1" latinLnBrk="0" hangingPunct="1">
      <a:defRPr sz="1400" kern="1200">
        <a:solidFill>
          <a:schemeClr val="tx1"/>
        </a:solidFill>
        <a:latin typeface="+mn-lt"/>
        <a:ea typeface="+mn-ea"/>
        <a:cs typeface="+mn-cs"/>
      </a:defRPr>
    </a:lvl2pPr>
    <a:lvl3pPr marL="688623" algn="l" defTabSz="688623" rtl="0" eaLnBrk="1" latinLnBrk="0" hangingPunct="1">
      <a:defRPr sz="1400" kern="1200">
        <a:solidFill>
          <a:schemeClr val="tx1"/>
        </a:solidFill>
        <a:latin typeface="+mn-lt"/>
        <a:ea typeface="+mn-ea"/>
        <a:cs typeface="+mn-cs"/>
      </a:defRPr>
    </a:lvl3pPr>
    <a:lvl4pPr marL="1032936" algn="l" defTabSz="688623" rtl="0" eaLnBrk="1" latinLnBrk="0" hangingPunct="1">
      <a:defRPr sz="1400" kern="1200">
        <a:solidFill>
          <a:schemeClr val="tx1"/>
        </a:solidFill>
        <a:latin typeface="+mn-lt"/>
        <a:ea typeface="+mn-ea"/>
        <a:cs typeface="+mn-cs"/>
      </a:defRPr>
    </a:lvl4pPr>
    <a:lvl5pPr marL="1377247" algn="l" defTabSz="688623" rtl="0" eaLnBrk="1" latinLnBrk="0" hangingPunct="1">
      <a:defRPr sz="1400" kern="1200">
        <a:solidFill>
          <a:schemeClr val="tx1"/>
        </a:solidFill>
        <a:latin typeface="+mn-lt"/>
        <a:ea typeface="+mn-ea"/>
        <a:cs typeface="+mn-cs"/>
      </a:defRPr>
    </a:lvl5pPr>
    <a:lvl6pPr marL="1721559" algn="l" defTabSz="688623" rtl="0" eaLnBrk="1" latinLnBrk="0" hangingPunct="1">
      <a:defRPr sz="1400" kern="1200">
        <a:solidFill>
          <a:schemeClr val="tx1"/>
        </a:solidFill>
        <a:latin typeface="+mn-lt"/>
        <a:ea typeface="+mn-ea"/>
        <a:cs typeface="+mn-cs"/>
      </a:defRPr>
    </a:lvl6pPr>
    <a:lvl7pPr marL="2065870" algn="l" defTabSz="688623" rtl="0" eaLnBrk="1" latinLnBrk="0" hangingPunct="1">
      <a:defRPr sz="1400" kern="1200">
        <a:solidFill>
          <a:schemeClr val="tx1"/>
        </a:solidFill>
        <a:latin typeface="+mn-lt"/>
        <a:ea typeface="+mn-ea"/>
        <a:cs typeface="+mn-cs"/>
      </a:defRPr>
    </a:lvl7pPr>
    <a:lvl8pPr marL="2410181" algn="l" defTabSz="688623" rtl="0" eaLnBrk="1" latinLnBrk="0" hangingPunct="1">
      <a:defRPr sz="1400" kern="1200">
        <a:solidFill>
          <a:schemeClr val="tx1"/>
        </a:solidFill>
        <a:latin typeface="+mn-lt"/>
        <a:ea typeface="+mn-ea"/>
        <a:cs typeface="+mn-cs"/>
      </a:defRPr>
    </a:lvl8pPr>
    <a:lvl9pPr marL="2754491" algn="l" defTabSz="688623"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3198" userDrawn="1">
          <p15:clr>
            <a:srgbClr val="A4A3A4"/>
          </p15:clr>
        </p15:guide>
        <p15:guide id="3" orient="horz" pos="2160">
          <p15:clr>
            <a:srgbClr val="A4A3A4"/>
          </p15:clr>
        </p15:guide>
        <p15:guide id="4"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00"/>
    <a:srgbClr val="E6E6E6"/>
    <a:srgbClr val="FF6400"/>
    <a:srgbClr val="EBEBEB"/>
    <a:srgbClr val="DBDBDB"/>
    <a:srgbClr val="E1E1E1"/>
    <a:srgbClr val="DEDEDE"/>
    <a:srgbClr val="FF4C05"/>
    <a:srgbClr val="F5F5F5"/>
    <a:srgbClr val="EB3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29" autoAdjust="0"/>
  </p:normalViewPr>
  <p:slideViewPr>
    <p:cSldViewPr snapToGrid="0">
      <p:cViewPr varScale="1">
        <p:scale>
          <a:sx n="76" d="100"/>
          <a:sy n="76" d="100"/>
        </p:scale>
        <p:origin x="1224" y="60"/>
      </p:cViewPr>
      <p:guideLst>
        <p:guide orient="horz" pos="2304"/>
        <p:guide pos="3198"/>
        <p:guide orient="horz" pos="2160"/>
        <p:guide pos="2881"/>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2" d="100"/>
          <a:sy n="82" d="100"/>
        </p:scale>
        <p:origin x="-20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D21809-193D-4C80-8380-716D89575EA2}" type="datetimeFigureOut">
              <a:rPr lang="en-US" smtClean="0"/>
              <a:pPr/>
              <a:t>7/20/2015</a:t>
            </a:fld>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E9A5D7-02AA-4E14-B1E2-51EE2297F520}" type="slidenum">
              <a:rPr lang="en-US" smtClean="0"/>
              <a:pPr/>
              <a:t>‹#›</a:t>
            </a:fld>
            <a:endParaRPr lang="en-US"/>
          </a:p>
        </p:txBody>
      </p:sp>
    </p:spTree>
    <p:extLst>
      <p:ext uri="{BB962C8B-B14F-4D97-AF65-F5344CB8AC3E}">
        <p14:creationId xmlns:p14="http://schemas.microsoft.com/office/powerpoint/2010/main" val="2225748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D86BBF-38DE-4B34-833D-210BC6F66615}" type="datetimeFigureOut">
              <a:rPr lang="en-US" smtClean="0"/>
              <a:pPr/>
              <a:t>7/20/2015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BE67B-2C32-4802-A81D-5FD8EA0D9546}" type="slidenum">
              <a:rPr lang="en-US" smtClean="0"/>
              <a:pPr/>
              <a:t>‹#›</a:t>
            </a:fld>
            <a:endParaRPr lang="en-US"/>
          </a:p>
        </p:txBody>
      </p:sp>
    </p:spTree>
    <p:extLst>
      <p:ext uri="{BB962C8B-B14F-4D97-AF65-F5344CB8AC3E}">
        <p14:creationId xmlns:p14="http://schemas.microsoft.com/office/powerpoint/2010/main" val="353392888"/>
      </p:ext>
    </p:extLst>
  </p:cSld>
  <p:clrMap bg1="lt1" tx1="dk1" bg2="lt2" tx2="dk2" accent1="accent1" accent2="accent2" accent3="accent3" accent4="accent4" accent5="accent5" accent6="accent6" hlink="hlink" folHlink="folHlink"/>
  <p:notesStyle>
    <a:lvl1pPr marL="0" algn="l" defTabSz="688623" rtl="0" eaLnBrk="1" latinLnBrk="0" hangingPunct="1">
      <a:defRPr sz="900" kern="1200">
        <a:solidFill>
          <a:schemeClr val="tx1"/>
        </a:solidFill>
        <a:latin typeface="+mn-lt"/>
        <a:ea typeface="+mn-ea"/>
        <a:cs typeface="+mn-cs"/>
      </a:defRPr>
    </a:lvl1pPr>
    <a:lvl2pPr marL="344310" algn="l" defTabSz="688623" rtl="0" eaLnBrk="1" latinLnBrk="0" hangingPunct="1">
      <a:defRPr sz="900" kern="1200">
        <a:solidFill>
          <a:schemeClr val="tx1"/>
        </a:solidFill>
        <a:latin typeface="+mn-lt"/>
        <a:ea typeface="+mn-ea"/>
        <a:cs typeface="+mn-cs"/>
      </a:defRPr>
    </a:lvl2pPr>
    <a:lvl3pPr marL="688623" algn="l" defTabSz="688623" rtl="0" eaLnBrk="1" latinLnBrk="0" hangingPunct="1">
      <a:defRPr sz="900" kern="1200">
        <a:solidFill>
          <a:schemeClr val="tx1"/>
        </a:solidFill>
        <a:latin typeface="+mn-lt"/>
        <a:ea typeface="+mn-ea"/>
        <a:cs typeface="+mn-cs"/>
      </a:defRPr>
    </a:lvl3pPr>
    <a:lvl4pPr marL="1032936" algn="l" defTabSz="688623" rtl="0" eaLnBrk="1" latinLnBrk="0" hangingPunct="1">
      <a:defRPr sz="900" kern="1200">
        <a:solidFill>
          <a:schemeClr val="tx1"/>
        </a:solidFill>
        <a:latin typeface="+mn-lt"/>
        <a:ea typeface="+mn-ea"/>
        <a:cs typeface="+mn-cs"/>
      </a:defRPr>
    </a:lvl4pPr>
    <a:lvl5pPr marL="1377247" algn="l" defTabSz="688623" rtl="0" eaLnBrk="1" latinLnBrk="0" hangingPunct="1">
      <a:defRPr sz="900" kern="1200">
        <a:solidFill>
          <a:schemeClr val="tx1"/>
        </a:solidFill>
        <a:latin typeface="+mn-lt"/>
        <a:ea typeface="+mn-ea"/>
        <a:cs typeface="+mn-cs"/>
      </a:defRPr>
    </a:lvl5pPr>
    <a:lvl6pPr marL="1721559" algn="l" defTabSz="688623" rtl="0" eaLnBrk="1" latinLnBrk="0" hangingPunct="1">
      <a:defRPr sz="900" kern="1200">
        <a:solidFill>
          <a:schemeClr val="tx1"/>
        </a:solidFill>
        <a:latin typeface="+mn-lt"/>
        <a:ea typeface="+mn-ea"/>
        <a:cs typeface="+mn-cs"/>
      </a:defRPr>
    </a:lvl6pPr>
    <a:lvl7pPr marL="2065870" algn="l" defTabSz="688623" rtl="0" eaLnBrk="1" latinLnBrk="0" hangingPunct="1">
      <a:defRPr sz="900" kern="1200">
        <a:solidFill>
          <a:schemeClr val="tx1"/>
        </a:solidFill>
        <a:latin typeface="+mn-lt"/>
        <a:ea typeface="+mn-ea"/>
        <a:cs typeface="+mn-cs"/>
      </a:defRPr>
    </a:lvl7pPr>
    <a:lvl8pPr marL="2410181" algn="l" defTabSz="688623" rtl="0" eaLnBrk="1" latinLnBrk="0" hangingPunct="1">
      <a:defRPr sz="900" kern="1200">
        <a:solidFill>
          <a:schemeClr val="tx1"/>
        </a:solidFill>
        <a:latin typeface="+mn-lt"/>
        <a:ea typeface="+mn-ea"/>
        <a:cs typeface="+mn-cs"/>
      </a:defRPr>
    </a:lvl8pPr>
    <a:lvl9pPr marL="2754491" algn="l" defTabSz="68862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1</a:t>
            </a:fld>
            <a:endParaRPr lang="en-US"/>
          </a:p>
        </p:txBody>
      </p:sp>
    </p:spTree>
    <p:extLst>
      <p:ext uri="{BB962C8B-B14F-4D97-AF65-F5344CB8AC3E}">
        <p14:creationId xmlns:p14="http://schemas.microsoft.com/office/powerpoint/2010/main" val="3912617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10</a:t>
            </a:fld>
            <a:endParaRPr lang="en-US"/>
          </a:p>
        </p:txBody>
      </p:sp>
    </p:spTree>
    <p:extLst>
      <p:ext uri="{BB962C8B-B14F-4D97-AF65-F5344CB8AC3E}">
        <p14:creationId xmlns:p14="http://schemas.microsoft.com/office/powerpoint/2010/main" val="817624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11</a:t>
            </a:fld>
            <a:endParaRPr lang="en-US"/>
          </a:p>
        </p:txBody>
      </p:sp>
    </p:spTree>
    <p:extLst>
      <p:ext uri="{BB962C8B-B14F-4D97-AF65-F5344CB8AC3E}">
        <p14:creationId xmlns:p14="http://schemas.microsoft.com/office/powerpoint/2010/main" val="3179791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12</a:t>
            </a:fld>
            <a:endParaRPr lang="en-US"/>
          </a:p>
        </p:txBody>
      </p:sp>
    </p:spTree>
    <p:extLst>
      <p:ext uri="{BB962C8B-B14F-4D97-AF65-F5344CB8AC3E}">
        <p14:creationId xmlns:p14="http://schemas.microsoft.com/office/powerpoint/2010/main" val="4099331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13</a:t>
            </a:fld>
            <a:endParaRPr lang="en-US"/>
          </a:p>
        </p:txBody>
      </p:sp>
    </p:spTree>
    <p:extLst>
      <p:ext uri="{BB962C8B-B14F-4D97-AF65-F5344CB8AC3E}">
        <p14:creationId xmlns:p14="http://schemas.microsoft.com/office/powerpoint/2010/main" val="37688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2</a:t>
            </a:fld>
            <a:endParaRPr lang="en-US"/>
          </a:p>
        </p:txBody>
      </p:sp>
    </p:spTree>
    <p:extLst>
      <p:ext uri="{BB962C8B-B14F-4D97-AF65-F5344CB8AC3E}">
        <p14:creationId xmlns:p14="http://schemas.microsoft.com/office/powerpoint/2010/main" val="347665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3</a:t>
            </a:fld>
            <a:endParaRPr lang="en-US"/>
          </a:p>
        </p:txBody>
      </p:sp>
    </p:spTree>
    <p:extLst>
      <p:ext uri="{BB962C8B-B14F-4D97-AF65-F5344CB8AC3E}">
        <p14:creationId xmlns:p14="http://schemas.microsoft.com/office/powerpoint/2010/main" val="257918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4</a:t>
            </a:fld>
            <a:endParaRPr lang="en-US"/>
          </a:p>
        </p:txBody>
      </p:sp>
    </p:spTree>
    <p:extLst>
      <p:ext uri="{BB962C8B-B14F-4D97-AF65-F5344CB8AC3E}">
        <p14:creationId xmlns:p14="http://schemas.microsoft.com/office/powerpoint/2010/main" val="329324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5</a:t>
            </a:fld>
            <a:endParaRPr lang="en-US"/>
          </a:p>
        </p:txBody>
      </p:sp>
    </p:spTree>
    <p:extLst>
      <p:ext uri="{BB962C8B-B14F-4D97-AF65-F5344CB8AC3E}">
        <p14:creationId xmlns:p14="http://schemas.microsoft.com/office/powerpoint/2010/main" val="1441546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6</a:t>
            </a:fld>
            <a:endParaRPr lang="en-US"/>
          </a:p>
        </p:txBody>
      </p:sp>
    </p:spTree>
    <p:extLst>
      <p:ext uri="{BB962C8B-B14F-4D97-AF65-F5344CB8AC3E}">
        <p14:creationId xmlns:p14="http://schemas.microsoft.com/office/powerpoint/2010/main" val="2034050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7</a:t>
            </a:fld>
            <a:endParaRPr lang="en-US"/>
          </a:p>
        </p:txBody>
      </p:sp>
    </p:spTree>
    <p:extLst>
      <p:ext uri="{BB962C8B-B14F-4D97-AF65-F5344CB8AC3E}">
        <p14:creationId xmlns:p14="http://schemas.microsoft.com/office/powerpoint/2010/main" val="2878533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8</a:t>
            </a:fld>
            <a:endParaRPr lang="en-US"/>
          </a:p>
        </p:txBody>
      </p:sp>
    </p:spTree>
    <p:extLst>
      <p:ext uri="{BB962C8B-B14F-4D97-AF65-F5344CB8AC3E}">
        <p14:creationId xmlns:p14="http://schemas.microsoft.com/office/powerpoint/2010/main" val="1903696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BE67B-2C32-4802-A81D-5FD8EA0D9546}" type="slidenum">
              <a:rPr lang="en-US" smtClean="0"/>
              <a:pPr/>
              <a:t>9</a:t>
            </a:fld>
            <a:endParaRPr lang="en-US"/>
          </a:p>
        </p:txBody>
      </p:sp>
    </p:spTree>
    <p:extLst>
      <p:ext uri="{BB962C8B-B14F-4D97-AF65-F5344CB8AC3E}">
        <p14:creationId xmlns:p14="http://schemas.microsoft.com/office/powerpoint/2010/main" val="258876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Rectangle 17"/>
          <p:cNvSpPr/>
          <p:nvPr userDrawn="1"/>
        </p:nvSpPr>
        <p:spPr>
          <a:xfrm>
            <a:off x="191223" y="262804"/>
            <a:ext cx="8761576" cy="6332438"/>
          </a:xfrm>
          <a:prstGeom prst="rect">
            <a:avLst/>
          </a:prstGeom>
          <a:gradFill>
            <a:gsLst>
              <a:gs pos="100000">
                <a:srgbClr val="FF5900"/>
              </a:gs>
              <a:gs pos="18000">
                <a:srgbClr val="D24726"/>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3762" tIns="41881" rIns="83762" bIns="41881" rtlCol="0" anchor="ctr"/>
          <a:lstStyle/>
          <a:p>
            <a:pPr algn="ctr"/>
            <a:endParaRPr lang="en-US" sz="600" dirty="0"/>
          </a:p>
        </p:txBody>
      </p:sp>
      <p:sp>
        <p:nvSpPr>
          <p:cNvPr id="41" name="Title 1"/>
          <p:cNvSpPr>
            <a:spLocks noGrp="1"/>
          </p:cNvSpPr>
          <p:nvPr>
            <p:ph type="title"/>
          </p:nvPr>
        </p:nvSpPr>
        <p:spPr>
          <a:xfrm>
            <a:off x="553339" y="2338912"/>
            <a:ext cx="7886703" cy="2560320"/>
          </a:xfrm>
        </p:spPr>
        <p:txBody>
          <a:bodyPr anchor="t">
            <a:normAutofit/>
          </a:bodyPr>
          <a:lstStyle>
            <a:lvl1pPr>
              <a:defRPr sz="1800">
                <a:solidFill>
                  <a:schemeClr val="bg1"/>
                </a:solidFill>
              </a:defRPr>
            </a:lvl1pPr>
          </a:lstStyle>
          <a:p>
            <a:r>
              <a:rPr lang="en-US" smtClean="0"/>
              <a:t>Click to edit Master title style</a:t>
            </a:r>
            <a:endParaRPr lang="en-US" dirty="0"/>
          </a:p>
        </p:txBody>
      </p:sp>
      <p:grpSp>
        <p:nvGrpSpPr>
          <p:cNvPr id="20" name="Group 19"/>
          <p:cNvGrpSpPr>
            <a:grpSpLocks noChangeAspect="1"/>
          </p:cNvGrpSpPr>
          <p:nvPr userDrawn="1"/>
        </p:nvGrpSpPr>
        <p:grpSpPr>
          <a:xfrm>
            <a:off x="671641" y="5369940"/>
            <a:ext cx="1986568" cy="474892"/>
            <a:chOff x="1903179" y="1071329"/>
            <a:chExt cx="7766519" cy="1392444"/>
          </a:xfrm>
        </p:grpSpPr>
        <p:sp>
          <p:nvSpPr>
            <p:cNvPr id="21" name="Freeform 20"/>
            <p:cNvSpPr>
              <a:spLocks noEditPoints="1"/>
            </p:cNvSpPr>
            <p:nvPr/>
          </p:nvSpPr>
          <p:spPr bwMode="auto">
            <a:xfrm>
              <a:off x="3663217" y="1278651"/>
              <a:ext cx="949862" cy="1058669"/>
            </a:xfrm>
            <a:custGeom>
              <a:avLst/>
              <a:gdLst>
                <a:gd name="T0" fmla="*/ 135 w 273"/>
                <a:gd name="T1" fmla="*/ 303 h 303"/>
                <a:gd name="T2" fmla="*/ 36 w 273"/>
                <a:gd name="T3" fmla="*/ 261 h 303"/>
                <a:gd name="T4" fmla="*/ 0 w 273"/>
                <a:gd name="T5" fmla="*/ 154 h 303"/>
                <a:gd name="T6" fmla="*/ 37 w 273"/>
                <a:gd name="T7" fmla="*/ 42 h 303"/>
                <a:gd name="T8" fmla="*/ 141 w 273"/>
                <a:gd name="T9" fmla="*/ 0 h 303"/>
                <a:gd name="T10" fmla="*/ 237 w 273"/>
                <a:gd name="T11" fmla="*/ 40 h 303"/>
                <a:gd name="T12" fmla="*/ 273 w 273"/>
                <a:gd name="T13" fmla="*/ 147 h 303"/>
                <a:gd name="T14" fmla="*/ 236 w 273"/>
                <a:gd name="T15" fmla="*/ 261 h 303"/>
                <a:gd name="T16" fmla="*/ 135 w 273"/>
                <a:gd name="T17" fmla="*/ 303 h 303"/>
                <a:gd name="T18" fmla="*/ 137 w 273"/>
                <a:gd name="T19" fmla="*/ 18 h 303"/>
                <a:gd name="T20" fmla="*/ 53 w 273"/>
                <a:gd name="T21" fmla="*/ 55 h 303"/>
                <a:gd name="T22" fmla="*/ 20 w 273"/>
                <a:gd name="T23" fmla="*/ 152 h 303"/>
                <a:gd name="T24" fmla="*/ 52 w 273"/>
                <a:gd name="T25" fmla="*/ 248 h 303"/>
                <a:gd name="T26" fmla="*/ 135 w 273"/>
                <a:gd name="T27" fmla="*/ 284 h 303"/>
                <a:gd name="T28" fmla="*/ 221 w 273"/>
                <a:gd name="T29" fmla="*/ 249 h 303"/>
                <a:gd name="T30" fmla="*/ 253 w 273"/>
                <a:gd name="T31" fmla="*/ 150 h 303"/>
                <a:gd name="T32" fmla="*/ 222 w 273"/>
                <a:gd name="T33" fmla="*/ 53 h 303"/>
                <a:gd name="T34" fmla="*/ 137 w 273"/>
                <a:gd name="T35" fmla="*/ 1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3" h="303">
                  <a:moveTo>
                    <a:pt x="135" y="303"/>
                  </a:moveTo>
                  <a:cubicBezTo>
                    <a:pt x="94" y="303"/>
                    <a:pt x="61" y="289"/>
                    <a:pt x="36" y="261"/>
                  </a:cubicBezTo>
                  <a:cubicBezTo>
                    <a:pt x="12" y="234"/>
                    <a:pt x="0" y="198"/>
                    <a:pt x="0" y="154"/>
                  </a:cubicBezTo>
                  <a:cubicBezTo>
                    <a:pt x="0" y="108"/>
                    <a:pt x="12" y="70"/>
                    <a:pt x="37" y="42"/>
                  </a:cubicBezTo>
                  <a:cubicBezTo>
                    <a:pt x="63" y="14"/>
                    <a:pt x="97" y="0"/>
                    <a:pt x="141" y="0"/>
                  </a:cubicBezTo>
                  <a:cubicBezTo>
                    <a:pt x="180" y="0"/>
                    <a:pt x="212" y="13"/>
                    <a:pt x="237" y="40"/>
                  </a:cubicBezTo>
                  <a:cubicBezTo>
                    <a:pt x="261" y="67"/>
                    <a:pt x="273" y="103"/>
                    <a:pt x="273" y="147"/>
                  </a:cubicBezTo>
                  <a:cubicBezTo>
                    <a:pt x="273" y="195"/>
                    <a:pt x="261" y="233"/>
                    <a:pt x="236" y="261"/>
                  </a:cubicBezTo>
                  <a:cubicBezTo>
                    <a:pt x="211" y="289"/>
                    <a:pt x="177" y="303"/>
                    <a:pt x="135" y="303"/>
                  </a:cubicBezTo>
                  <a:close/>
                  <a:moveTo>
                    <a:pt x="137" y="18"/>
                  </a:moveTo>
                  <a:cubicBezTo>
                    <a:pt x="103" y="18"/>
                    <a:pt x="75" y="31"/>
                    <a:pt x="53" y="55"/>
                  </a:cubicBezTo>
                  <a:cubicBezTo>
                    <a:pt x="31" y="80"/>
                    <a:pt x="20" y="112"/>
                    <a:pt x="20" y="152"/>
                  </a:cubicBezTo>
                  <a:cubicBezTo>
                    <a:pt x="20" y="192"/>
                    <a:pt x="31" y="224"/>
                    <a:pt x="52" y="248"/>
                  </a:cubicBezTo>
                  <a:cubicBezTo>
                    <a:pt x="72" y="272"/>
                    <a:pt x="100" y="284"/>
                    <a:pt x="135" y="284"/>
                  </a:cubicBezTo>
                  <a:cubicBezTo>
                    <a:pt x="171" y="284"/>
                    <a:pt x="200" y="272"/>
                    <a:pt x="221" y="249"/>
                  </a:cubicBezTo>
                  <a:cubicBezTo>
                    <a:pt x="242" y="225"/>
                    <a:pt x="253" y="192"/>
                    <a:pt x="253" y="150"/>
                  </a:cubicBezTo>
                  <a:cubicBezTo>
                    <a:pt x="253" y="109"/>
                    <a:pt x="242" y="76"/>
                    <a:pt x="222" y="53"/>
                  </a:cubicBezTo>
                  <a:cubicBezTo>
                    <a:pt x="201" y="30"/>
                    <a:pt x="173" y="18"/>
                    <a:pt x="137" y="18"/>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29" name="Freeform 28"/>
            <p:cNvSpPr>
              <a:spLocks/>
            </p:cNvSpPr>
            <p:nvPr/>
          </p:nvSpPr>
          <p:spPr bwMode="auto">
            <a:xfrm>
              <a:off x="4717476" y="1225718"/>
              <a:ext cx="410235" cy="1093958"/>
            </a:xfrm>
            <a:custGeom>
              <a:avLst/>
              <a:gdLst>
                <a:gd name="T0" fmla="*/ 118 w 118"/>
                <a:gd name="T1" fmla="*/ 23 h 313"/>
                <a:gd name="T2" fmla="*/ 95 w 118"/>
                <a:gd name="T3" fmla="*/ 17 h 313"/>
                <a:gd name="T4" fmla="*/ 56 w 118"/>
                <a:gd name="T5" fmla="*/ 69 h 313"/>
                <a:gd name="T6" fmla="*/ 56 w 118"/>
                <a:gd name="T7" fmla="*/ 103 h 313"/>
                <a:gd name="T8" fmla="*/ 112 w 118"/>
                <a:gd name="T9" fmla="*/ 103 h 313"/>
                <a:gd name="T10" fmla="*/ 112 w 118"/>
                <a:gd name="T11" fmla="*/ 121 h 313"/>
                <a:gd name="T12" fmla="*/ 56 w 118"/>
                <a:gd name="T13" fmla="*/ 121 h 313"/>
                <a:gd name="T14" fmla="*/ 56 w 118"/>
                <a:gd name="T15" fmla="*/ 313 h 313"/>
                <a:gd name="T16" fmla="*/ 37 w 118"/>
                <a:gd name="T17" fmla="*/ 313 h 313"/>
                <a:gd name="T18" fmla="*/ 37 w 118"/>
                <a:gd name="T19" fmla="*/ 121 h 313"/>
                <a:gd name="T20" fmla="*/ 0 w 118"/>
                <a:gd name="T21" fmla="*/ 121 h 313"/>
                <a:gd name="T22" fmla="*/ 0 w 118"/>
                <a:gd name="T23" fmla="*/ 103 h 313"/>
                <a:gd name="T24" fmla="*/ 37 w 118"/>
                <a:gd name="T25" fmla="*/ 103 h 313"/>
                <a:gd name="T26" fmla="*/ 37 w 118"/>
                <a:gd name="T27" fmla="*/ 67 h 313"/>
                <a:gd name="T28" fmla="*/ 54 w 118"/>
                <a:gd name="T29" fmla="*/ 17 h 313"/>
                <a:gd name="T30" fmla="*/ 96 w 118"/>
                <a:gd name="T31" fmla="*/ 0 h 313"/>
                <a:gd name="T32" fmla="*/ 118 w 118"/>
                <a:gd name="T33" fmla="*/ 4 h 313"/>
                <a:gd name="T34" fmla="*/ 118 w 118"/>
                <a:gd name="T35" fmla="*/ 2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313">
                  <a:moveTo>
                    <a:pt x="118" y="23"/>
                  </a:moveTo>
                  <a:cubicBezTo>
                    <a:pt x="113" y="19"/>
                    <a:pt x="105" y="17"/>
                    <a:pt x="95" y="17"/>
                  </a:cubicBezTo>
                  <a:cubicBezTo>
                    <a:pt x="69" y="17"/>
                    <a:pt x="56" y="34"/>
                    <a:pt x="56" y="69"/>
                  </a:cubicBezTo>
                  <a:cubicBezTo>
                    <a:pt x="56" y="103"/>
                    <a:pt x="56" y="103"/>
                    <a:pt x="56" y="103"/>
                  </a:cubicBezTo>
                  <a:cubicBezTo>
                    <a:pt x="112" y="103"/>
                    <a:pt x="112" y="103"/>
                    <a:pt x="112" y="103"/>
                  </a:cubicBezTo>
                  <a:cubicBezTo>
                    <a:pt x="112" y="121"/>
                    <a:pt x="112" y="121"/>
                    <a:pt x="112" y="121"/>
                  </a:cubicBezTo>
                  <a:cubicBezTo>
                    <a:pt x="56" y="121"/>
                    <a:pt x="56" y="121"/>
                    <a:pt x="56" y="121"/>
                  </a:cubicBezTo>
                  <a:cubicBezTo>
                    <a:pt x="56" y="313"/>
                    <a:pt x="56" y="313"/>
                    <a:pt x="56" y="313"/>
                  </a:cubicBezTo>
                  <a:cubicBezTo>
                    <a:pt x="37" y="313"/>
                    <a:pt x="37" y="313"/>
                    <a:pt x="37" y="313"/>
                  </a:cubicBezTo>
                  <a:cubicBezTo>
                    <a:pt x="37" y="121"/>
                    <a:pt x="37" y="121"/>
                    <a:pt x="37" y="121"/>
                  </a:cubicBezTo>
                  <a:cubicBezTo>
                    <a:pt x="0" y="121"/>
                    <a:pt x="0" y="121"/>
                    <a:pt x="0" y="121"/>
                  </a:cubicBezTo>
                  <a:cubicBezTo>
                    <a:pt x="0" y="103"/>
                    <a:pt x="0" y="103"/>
                    <a:pt x="0" y="103"/>
                  </a:cubicBezTo>
                  <a:cubicBezTo>
                    <a:pt x="37" y="103"/>
                    <a:pt x="37" y="103"/>
                    <a:pt x="37" y="103"/>
                  </a:cubicBezTo>
                  <a:cubicBezTo>
                    <a:pt x="37" y="67"/>
                    <a:pt x="37" y="67"/>
                    <a:pt x="37" y="67"/>
                  </a:cubicBezTo>
                  <a:cubicBezTo>
                    <a:pt x="37" y="45"/>
                    <a:pt x="43" y="28"/>
                    <a:pt x="54" y="17"/>
                  </a:cubicBezTo>
                  <a:cubicBezTo>
                    <a:pt x="65" y="5"/>
                    <a:pt x="79" y="0"/>
                    <a:pt x="96" y="0"/>
                  </a:cubicBezTo>
                  <a:cubicBezTo>
                    <a:pt x="104" y="0"/>
                    <a:pt x="112" y="1"/>
                    <a:pt x="118" y="4"/>
                  </a:cubicBezTo>
                  <a:lnTo>
                    <a:pt x="118" y="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0" name="Freeform 29"/>
            <p:cNvSpPr>
              <a:spLocks/>
            </p:cNvSpPr>
            <p:nvPr/>
          </p:nvSpPr>
          <p:spPr bwMode="auto">
            <a:xfrm>
              <a:off x="5117418" y="1225718"/>
              <a:ext cx="410235" cy="1093958"/>
            </a:xfrm>
            <a:custGeom>
              <a:avLst/>
              <a:gdLst>
                <a:gd name="T0" fmla="*/ 118 w 118"/>
                <a:gd name="T1" fmla="*/ 23 h 313"/>
                <a:gd name="T2" fmla="*/ 95 w 118"/>
                <a:gd name="T3" fmla="*/ 17 h 313"/>
                <a:gd name="T4" fmla="*/ 57 w 118"/>
                <a:gd name="T5" fmla="*/ 69 h 313"/>
                <a:gd name="T6" fmla="*/ 57 w 118"/>
                <a:gd name="T7" fmla="*/ 103 h 313"/>
                <a:gd name="T8" fmla="*/ 112 w 118"/>
                <a:gd name="T9" fmla="*/ 103 h 313"/>
                <a:gd name="T10" fmla="*/ 112 w 118"/>
                <a:gd name="T11" fmla="*/ 121 h 313"/>
                <a:gd name="T12" fmla="*/ 57 w 118"/>
                <a:gd name="T13" fmla="*/ 121 h 313"/>
                <a:gd name="T14" fmla="*/ 57 w 118"/>
                <a:gd name="T15" fmla="*/ 313 h 313"/>
                <a:gd name="T16" fmla="*/ 38 w 118"/>
                <a:gd name="T17" fmla="*/ 313 h 313"/>
                <a:gd name="T18" fmla="*/ 38 w 118"/>
                <a:gd name="T19" fmla="*/ 121 h 313"/>
                <a:gd name="T20" fmla="*/ 0 w 118"/>
                <a:gd name="T21" fmla="*/ 121 h 313"/>
                <a:gd name="T22" fmla="*/ 0 w 118"/>
                <a:gd name="T23" fmla="*/ 103 h 313"/>
                <a:gd name="T24" fmla="*/ 38 w 118"/>
                <a:gd name="T25" fmla="*/ 103 h 313"/>
                <a:gd name="T26" fmla="*/ 38 w 118"/>
                <a:gd name="T27" fmla="*/ 67 h 313"/>
                <a:gd name="T28" fmla="*/ 54 w 118"/>
                <a:gd name="T29" fmla="*/ 17 h 313"/>
                <a:gd name="T30" fmla="*/ 96 w 118"/>
                <a:gd name="T31" fmla="*/ 0 h 313"/>
                <a:gd name="T32" fmla="*/ 118 w 118"/>
                <a:gd name="T33" fmla="*/ 4 h 313"/>
                <a:gd name="T34" fmla="*/ 118 w 118"/>
                <a:gd name="T35" fmla="*/ 2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313">
                  <a:moveTo>
                    <a:pt x="118" y="23"/>
                  </a:moveTo>
                  <a:cubicBezTo>
                    <a:pt x="113" y="19"/>
                    <a:pt x="105" y="17"/>
                    <a:pt x="95" y="17"/>
                  </a:cubicBezTo>
                  <a:cubicBezTo>
                    <a:pt x="69" y="17"/>
                    <a:pt x="57" y="34"/>
                    <a:pt x="57" y="69"/>
                  </a:cubicBezTo>
                  <a:cubicBezTo>
                    <a:pt x="57" y="103"/>
                    <a:pt x="57" y="103"/>
                    <a:pt x="57" y="103"/>
                  </a:cubicBezTo>
                  <a:cubicBezTo>
                    <a:pt x="112" y="103"/>
                    <a:pt x="112" y="103"/>
                    <a:pt x="112" y="103"/>
                  </a:cubicBezTo>
                  <a:cubicBezTo>
                    <a:pt x="112" y="121"/>
                    <a:pt x="112" y="121"/>
                    <a:pt x="112" y="121"/>
                  </a:cubicBezTo>
                  <a:cubicBezTo>
                    <a:pt x="57" y="121"/>
                    <a:pt x="57" y="121"/>
                    <a:pt x="57" y="121"/>
                  </a:cubicBezTo>
                  <a:cubicBezTo>
                    <a:pt x="57" y="313"/>
                    <a:pt x="57" y="313"/>
                    <a:pt x="57" y="313"/>
                  </a:cubicBezTo>
                  <a:cubicBezTo>
                    <a:pt x="38" y="313"/>
                    <a:pt x="38" y="313"/>
                    <a:pt x="38" y="313"/>
                  </a:cubicBezTo>
                  <a:cubicBezTo>
                    <a:pt x="38" y="121"/>
                    <a:pt x="38" y="121"/>
                    <a:pt x="38" y="121"/>
                  </a:cubicBezTo>
                  <a:cubicBezTo>
                    <a:pt x="0" y="121"/>
                    <a:pt x="0" y="121"/>
                    <a:pt x="0" y="121"/>
                  </a:cubicBezTo>
                  <a:cubicBezTo>
                    <a:pt x="0" y="103"/>
                    <a:pt x="0" y="103"/>
                    <a:pt x="0" y="103"/>
                  </a:cubicBezTo>
                  <a:cubicBezTo>
                    <a:pt x="38" y="103"/>
                    <a:pt x="38" y="103"/>
                    <a:pt x="38" y="103"/>
                  </a:cubicBezTo>
                  <a:cubicBezTo>
                    <a:pt x="38" y="67"/>
                    <a:pt x="38" y="67"/>
                    <a:pt x="38" y="67"/>
                  </a:cubicBezTo>
                  <a:cubicBezTo>
                    <a:pt x="38" y="45"/>
                    <a:pt x="43" y="28"/>
                    <a:pt x="54" y="17"/>
                  </a:cubicBezTo>
                  <a:cubicBezTo>
                    <a:pt x="66" y="5"/>
                    <a:pt x="79" y="0"/>
                    <a:pt x="96" y="0"/>
                  </a:cubicBezTo>
                  <a:cubicBezTo>
                    <a:pt x="105" y="0"/>
                    <a:pt x="112" y="1"/>
                    <a:pt x="118" y="4"/>
                  </a:cubicBezTo>
                  <a:lnTo>
                    <a:pt x="118" y="2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1" name="Freeform 30"/>
            <p:cNvSpPr>
              <a:spLocks noEditPoints="1"/>
            </p:cNvSpPr>
            <p:nvPr/>
          </p:nvSpPr>
          <p:spPr bwMode="auto">
            <a:xfrm>
              <a:off x="5589408" y="1296296"/>
              <a:ext cx="108808" cy="1023380"/>
            </a:xfrm>
            <a:custGeom>
              <a:avLst/>
              <a:gdLst>
                <a:gd name="T0" fmla="*/ 15 w 31"/>
                <a:gd name="T1" fmla="*/ 31 h 293"/>
                <a:gd name="T2" fmla="*/ 4 w 31"/>
                <a:gd name="T3" fmla="*/ 26 h 293"/>
                <a:gd name="T4" fmla="*/ 0 w 31"/>
                <a:gd name="T5" fmla="*/ 15 h 293"/>
                <a:gd name="T6" fmla="*/ 4 w 31"/>
                <a:gd name="T7" fmla="*/ 4 h 293"/>
                <a:gd name="T8" fmla="*/ 15 w 31"/>
                <a:gd name="T9" fmla="*/ 0 h 293"/>
                <a:gd name="T10" fmla="*/ 26 w 31"/>
                <a:gd name="T11" fmla="*/ 4 h 293"/>
                <a:gd name="T12" fmla="*/ 31 w 31"/>
                <a:gd name="T13" fmla="*/ 15 h 293"/>
                <a:gd name="T14" fmla="*/ 26 w 31"/>
                <a:gd name="T15" fmla="*/ 26 h 293"/>
                <a:gd name="T16" fmla="*/ 15 w 31"/>
                <a:gd name="T17" fmla="*/ 31 h 293"/>
                <a:gd name="T18" fmla="*/ 6 w 31"/>
                <a:gd name="T19" fmla="*/ 293 h 293"/>
                <a:gd name="T20" fmla="*/ 6 w 31"/>
                <a:gd name="T21" fmla="*/ 83 h 293"/>
                <a:gd name="T22" fmla="*/ 25 w 31"/>
                <a:gd name="T23" fmla="*/ 83 h 293"/>
                <a:gd name="T24" fmla="*/ 25 w 31"/>
                <a:gd name="T25" fmla="*/ 293 h 293"/>
                <a:gd name="T26" fmla="*/ 6 w 31"/>
                <a:gd name="T27" fmla="*/ 29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293">
                  <a:moveTo>
                    <a:pt x="15" y="31"/>
                  </a:moveTo>
                  <a:cubicBezTo>
                    <a:pt x="11" y="31"/>
                    <a:pt x="7" y="29"/>
                    <a:pt x="4" y="26"/>
                  </a:cubicBezTo>
                  <a:cubicBezTo>
                    <a:pt x="1" y="23"/>
                    <a:pt x="0" y="20"/>
                    <a:pt x="0" y="15"/>
                  </a:cubicBezTo>
                  <a:cubicBezTo>
                    <a:pt x="0" y="10"/>
                    <a:pt x="1" y="7"/>
                    <a:pt x="4" y="4"/>
                  </a:cubicBezTo>
                  <a:cubicBezTo>
                    <a:pt x="8" y="1"/>
                    <a:pt x="11" y="0"/>
                    <a:pt x="15" y="0"/>
                  </a:cubicBezTo>
                  <a:cubicBezTo>
                    <a:pt x="19" y="0"/>
                    <a:pt x="23" y="1"/>
                    <a:pt x="26" y="4"/>
                  </a:cubicBezTo>
                  <a:cubicBezTo>
                    <a:pt x="29" y="7"/>
                    <a:pt x="31" y="10"/>
                    <a:pt x="31" y="15"/>
                  </a:cubicBezTo>
                  <a:cubicBezTo>
                    <a:pt x="31" y="19"/>
                    <a:pt x="29" y="23"/>
                    <a:pt x="26" y="26"/>
                  </a:cubicBezTo>
                  <a:cubicBezTo>
                    <a:pt x="23" y="29"/>
                    <a:pt x="19" y="31"/>
                    <a:pt x="15" y="31"/>
                  </a:cubicBezTo>
                  <a:close/>
                  <a:moveTo>
                    <a:pt x="6" y="293"/>
                  </a:moveTo>
                  <a:cubicBezTo>
                    <a:pt x="6" y="83"/>
                    <a:pt x="6" y="83"/>
                    <a:pt x="6" y="83"/>
                  </a:cubicBezTo>
                  <a:cubicBezTo>
                    <a:pt x="25" y="83"/>
                    <a:pt x="25" y="83"/>
                    <a:pt x="25" y="83"/>
                  </a:cubicBezTo>
                  <a:cubicBezTo>
                    <a:pt x="25" y="293"/>
                    <a:pt x="25" y="293"/>
                    <a:pt x="25" y="293"/>
                  </a:cubicBezTo>
                  <a:lnTo>
                    <a:pt x="6" y="29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2" name="Freeform 31"/>
            <p:cNvSpPr>
              <a:spLocks/>
            </p:cNvSpPr>
            <p:nvPr/>
          </p:nvSpPr>
          <p:spPr bwMode="auto">
            <a:xfrm>
              <a:off x="5857016" y="1568315"/>
              <a:ext cx="526394" cy="769006"/>
            </a:xfrm>
            <a:custGeom>
              <a:avLst/>
              <a:gdLst>
                <a:gd name="T0" fmla="*/ 150 w 151"/>
                <a:gd name="T1" fmla="*/ 205 h 220"/>
                <a:gd name="T2" fmla="*/ 95 w 151"/>
                <a:gd name="T3" fmla="*/ 220 h 220"/>
                <a:gd name="T4" fmla="*/ 26 w 151"/>
                <a:gd name="T5" fmla="*/ 190 h 220"/>
                <a:gd name="T6" fmla="*/ 0 w 151"/>
                <a:gd name="T7" fmla="*/ 114 h 220"/>
                <a:gd name="T8" fmla="*/ 29 w 151"/>
                <a:gd name="T9" fmla="*/ 32 h 220"/>
                <a:gd name="T10" fmla="*/ 105 w 151"/>
                <a:gd name="T11" fmla="*/ 0 h 220"/>
                <a:gd name="T12" fmla="*/ 151 w 151"/>
                <a:gd name="T13" fmla="*/ 10 h 220"/>
                <a:gd name="T14" fmla="*/ 151 w 151"/>
                <a:gd name="T15" fmla="*/ 31 h 220"/>
                <a:gd name="T16" fmla="*/ 102 w 151"/>
                <a:gd name="T17" fmla="*/ 18 h 220"/>
                <a:gd name="T18" fmla="*/ 42 w 151"/>
                <a:gd name="T19" fmla="*/ 44 h 220"/>
                <a:gd name="T20" fmla="*/ 19 w 151"/>
                <a:gd name="T21" fmla="*/ 113 h 220"/>
                <a:gd name="T22" fmla="*/ 40 w 151"/>
                <a:gd name="T23" fmla="*/ 178 h 220"/>
                <a:gd name="T24" fmla="*/ 95 w 151"/>
                <a:gd name="T25" fmla="*/ 203 h 220"/>
                <a:gd name="T26" fmla="*/ 150 w 151"/>
                <a:gd name="T27" fmla="*/ 186 h 220"/>
                <a:gd name="T28" fmla="*/ 150 w 151"/>
                <a:gd name="T29" fmla="*/ 20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220">
                  <a:moveTo>
                    <a:pt x="150" y="205"/>
                  </a:moveTo>
                  <a:cubicBezTo>
                    <a:pt x="135" y="215"/>
                    <a:pt x="116" y="220"/>
                    <a:pt x="95" y="220"/>
                  </a:cubicBezTo>
                  <a:cubicBezTo>
                    <a:pt x="66" y="220"/>
                    <a:pt x="43" y="210"/>
                    <a:pt x="26" y="190"/>
                  </a:cubicBezTo>
                  <a:cubicBezTo>
                    <a:pt x="8" y="171"/>
                    <a:pt x="0" y="145"/>
                    <a:pt x="0" y="114"/>
                  </a:cubicBezTo>
                  <a:cubicBezTo>
                    <a:pt x="0" y="81"/>
                    <a:pt x="9" y="53"/>
                    <a:pt x="29" y="32"/>
                  </a:cubicBezTo>
                  <a:cubicBezTo>
                    <a:pt x="49" y="11"/>
                    <a:pt x="74" y="0"/>
                    <a:pt x="105" y="0"/>
                  </a:cubicBezTo>
                  <a:cubicBezTo>
                    <a:pt x="120" y="0"/>
                    <a:pt x="136" y="4"/>
                    <a:pt x="151" y="10"/>
                  </a:cubicBezTo>
                  <a:cubicBezTo>
                    <a:pt x="151" y="31"/>
                    <a:pt x="151" y="31"/>
                    <a:pt x="151" y="31"/>
                  </a:cubicBezTo>
                  <a:cubicBezTo>
                    <a:pt x="136" y="22"/>
                    <a:pt x="120" y="18"/>
                    <a:pt x="102" y="18"/>
                  </a:cubicBezTo>
                  <a:cubicBezTo>
                    <a:pt x="77" y="18"/>
                    <a:pt x="57" y="26"/>
                    <a:pt x="42" y="44"/>
                  </a:cubicBezTo>
                  <a:cubicBezTo>
                    <a:pt x="27" y="62"/>
                    <a:pt x="19" y="84"/>
                    <a:pt x="19" y="113"/>
                  </a:cubicBezTo>
                  <a:cubicBezTo>
                    <a:pt x="19" y="140"/>
                    <a:pt x="26" y="161"/>
                    <a:pt x="40" y="178"/>
                  </a:cubicBezTo>
                  <a:cubicBezTo>
                    <a:pt x="54" y="194"/>
                    <a:pt x="72" y="203"/>
                    <a:pt x="95" y="203"/>
                  </a:cubicBezTo>
                  <a:cubicBezTo>
                    <a:pt x="116" y="203"/>
                    <a:pt x="135" y="197"/>
                    <a:pt x="150" y="186"/>
                  </a:cubicBezTo>
                  <a:lnTo>
                    <a:pt x="150" y="20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3" name="Freeform 32"/>
            <p:cNvSpPr>
              <a:spLocks noEditPoints="1"/>
            </p:cNvSpPr>
            <p:nvPr/>
          </p:nvSpPr>
          <p:spPr bwMode="auto">
            <a:xfrm>
              <a:off x="6501040" y="1568315"/>
              <a:ext cx="608735" cy="769006"/>
            </a:xfrm>
            <a:custGeom>
              <a:avLst/>
              <a:gdLst>
                <a:gd name="T0" fmla="*/ 20 w 175"/>
                <a:gd name="T1" fmla="*/ 111 h 220"/>
                <a:gd name="T2" fmla="*/ 40 w 175"/>
                <a:gd name="T3" fmla="*/ 178 h 220"/>
                <a:gd name="T4" fmla="*/ 94 w 175"/>
                <a:gd name="T5" fmla="*/ 203 h 220"/>
                <a:gd name="T6" fmla="*/ 163 w 175"/>
                <a:gd name="T7" fmla="*/ 177 h 220"/>
                <a:gd name="T8" fmla="*/ 163 w 175"/>
                <a:gd name="T9" fmla="*/ 197 h 220"/>
                <a:gd name="T10" fmla="*/ 90 w 175"/>
                <a:gd name="T11" fmla="*/ 220 h 220"/>
                <a:gd name="T12" fmla="*/ 25 w 175"/>
                <a:gd name="T13" fmla="*/ 191 h 220"/>
                <a:gd name="T14" fmla="*/ 0 w 175"/>
                <a:gd name="T15" fmla="*/ 109 h 220"/>
                <a:gd name="T16" fmla="*/ 26 w 175"/>
                <a:gd name="T17" fmla="*/ 32 h 220"/>
                <a:gd name="T18" fmla="*/ 94 w 175"/>
                <a:gd name="T19" fmla="*/ 0 h 220"/>
                <a:gd name="T20" fmla="*/ 154 w 175"/>
                <a:gd name="T21" fmla="*/ 28 h 220"/>
                <a:gd name="T22" fmla="*/ 175 w 175"/>
                <a:gd name="T23" fmla="*/ 102 h 220"/>
                <a:gd name="T24" fmla="*/ 175 w 175"/>
                <a:gd name="T25" fmla="*/ 111 h 220"/>
                <a:gd name="T26" fmla="*/ 20 w 175"/>
                <a:gd name="T27" fmla="*/ 111 h 220"/>
                <a:gd name="T28" fmla="*/ 155 w 175"/>
                <a:gd name="T29" fmla="*/ 94 h 220"/>
                <a:gd name="T30" fmla="*/ 138 w 175"/>
                <a:gd name="T31" fmla="*/ 38 h 220"/>
                <a:gd name="T32" fmla="*/ 93 w 175"/>
                <a:gd name="T33" fmla="*/ 18 h 220"/>
                <a:gd name="T34" fmla="*/ 44 w 175"/>
                <a:gd name="T35" fmla="*/ 37 h 220"/>
                <a:gd name="T36" fmla="*/ 21 w 175"/>
                <a:gd name="T37" fmla="*/ 94 h 220"/>
                <a:gd name="T38" fmla="*/ 155 w 175"/>
                <a:gd name="T39" fmla="*/ 9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5" h="220">
                  <a:moveTo>
                    <a:pt x="20" y="111"/>
                  </a:moveTo>
                  <a:cubicBezTo>
                    <a:pt x="20" y="140"/>
                    <a:pt x="26" y="162"/>
                    <a:pt x="40" y="178"/>
                  </a:cubicBezTo>
                  <a:cubicBezTo>
                    <a:pt x="53" y="194"/>
                    <a:pt x="71" y="203"/>
                    <a:pt x="94" y="203"/>
                  </a:cubicBezTo>
                  <a:cubicBezTo>
                    <a:pt x="118" y="203"/>
                    <a:pt x="141" y="194"/>
                    <a:pt x="163" y="177"/>
                  </a:cubicBezTo>
                  <a:cubicBezTo>
                    <a:pt x="163" y="197"/>
                    <a:pt x="163" y="197"/>
                    <a:pt x="163" y="197"/>
                  </a:cubicBezTo>
                  <a:cubicBezTo>
                    <a:pt x="141" y="212"/>
                    <a:pt x="117" y="220"/>
                    <a:pt x="90" y="220"/>
                  </a:cubicBezTo>
                  <a:cubicBezTo>
                    <a:pt x="64" y="220"/>
                    <a:pt x="42" y="210"/>
                    <a:pt x="25" y="191"/>
                  </a:cubicBezTo>
                  <a:cubicBezTo>
                    <a:pt x="9" y="171"/>
                    <a:pt x="0" y="144"/>
                    <a:pt x="0" y="109"/>
                  </a:cubicBezTo>
                  <a:cubicBezTo>
                    <a:pt x="0" y="78"/>
                    <a:pt x="9" y="53"/>
                    <a:pt x="26" y="32"/>
                  </a:cubicBezTo>
                  <a:cubicBezTo>
                    <a:pt x="44" y="11"/>
                    <a:pt x="66" y="0"/>
                    <a:pt x="94" y="0"/>
                  </a:cubicBezTo>
                  <a:cubicBezTo>
                    <a:pt x="120" y="0"/>
                    <a:pt x="140" y="10"/>
                    <a:pt x="154" y="28"/>
                  </a:cubicBezTo>
                  <a:cubicBezTo>
                    <a:pt x="168" y="46"/>
                    <a:pt x="175" y="71"/>
                    <a:pt x="175" y="102"/>
                  </a:cubicBezTo>
                  <a:cubicBezTo>
                    <a:pt x="175" y="111"/>
                    <a:pt x="175" y="111"/>
                    <a:pt x="175" y="111"/>
                  </a:cubicBezTo>
                  <a:lnTo>
                    <a:pt x="20" y="111"/>
                  </a:lnTo>
                  <a:close/>
                  <a:moveTo>
                    <a:pt x="155" y="94"/>
                  </a:moveTo>
                  <a:cubicBezTo>
                    <a:pt x="154" y="70"/>
                    <a:pt x="148" y="51"/>
                    <a:pt x="138" y="38"/>
                  </a:cubicBezTo>
                  <a:cubicBezTo>
                    <a:pt x="127" y="24"/>
                    <a:pt x="112" y="18"/>
                    <a:pt x="93" y="18"/>
                  </a:cubicBezTo>
                  <a:cubicBezTo>
                    <a:pt x="74" y="18"/>
                    <a:pt x="57" y="24"/>
                    <a:pt x="44" y="37"/>
                  </a:cubicBezTo>
                  <a:cubicBezTo>
                    <a:pt x="32" y="50"/>
                    <a:pt x="24" y="69"/>
                    <a:pt x="21" y="94"/>
                  </a:cubicBezTo>
                  <a:lnTo>
                    <a:pt x="155" y="9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4" name="Freeform 33"/>
            <p:cNvSpPr>
              <a:spLocks/>
            </p:cNvSpPr>
            <p:nvPr/>
          </p:nvSpPr>
          <p:spPr bwMode="auto">
            <a:xfrm>
              <a:off x="7700866" y="1296296"/>
              <a:ext cx="949862" cy="1023380"/>
            </a:xfrm>
            <a:custGeom>
              <a:avLst/>
              <a:gdLst>
                <a:gd name="T0" fmla="*/ 254 w 273"/>
                <a:gd name="T1" fmla="*/ 293 h 293"/>
                <a:gd name="T2" fmla="*/ 254 w 273"/>
                <a:gd name="T3" fmla="*/ 85 h 293"/>
                <a:gd name="T4" fmla="*/ 256 w 273"/>
                <a:gd name="T5" fmla="*/ 42 h 293"/>
                <a:gd name="T6" fmla="*/ 255 w 273"/>
                <a:gd name="T7" fmla="*/ 42 h 293"/>
                <a:gd name="T8" fmla="*/ 245 w 273"/>
                <a:gd name="T9" fmla="*/ 67 h 293"/>
                <a:gd name="T10" fmla="*/ 141 w 273"/>
                <a:gd name="T11" fmla="*/ 293 h 293"/>
                <a:gd name="T12" fmla="*/ 134 w 273"/>
                <a:gd name="T13" fmla="*/ 293 h 293"/>
                <a:gd name="T14" fmla="*/ 30 w 273"/>
                <a:gd name="T15" fmla="*/ 68 h 293"/>
                <a:gd name="T16" fmla="*/ 20 w 273"/>
                <a:gd name="T17" fmla="*/ 41 h 293"/>
                <a:gd name="T18" fmla="*/ 19 w 273"/>
                <a:gd name="T19" fmla="*/ 41 h 293"/>
                <a:gd name="T20" fmla="*/ 20 w 273"/>
                <a:gd name="T21" fmla="*/ 80 h 293"/>
                <a:gd name="T22" fmla="*/ 20 w 273"/>
                <a:gd name="T23" fmla="*/ 293 h 293"/>
                <a:gd name="T24" fmla="*/ 0 w 273"/>
                <a:gd name="T25" fmla="*/ 293 h 293"/>
                <a:gd name="T26" fmla="*/ 0 w 273"/>
                <a:gd name="T27" fmla="*/ 0 h 293"/>
                <a:gd name="T28" fmla="*/ 19 w 273"/>
                <a:gd name="T29" fmla="*/ 0 h 293"/>
                <a:gd name="T30" fmla="*/ 128 w 273"/>
                <a:gd name="T31" fmla="*/ 236 h 293"/>
                <a:gd name="T32" fmla="*/ 130 w 273"/>
                <a:gd name="T33" fmla="*/ 241 h 293"/>
                <a:gd name="T34" fmla="*/ 133 w 273"/>
                <a:gd name="T35" fmla="*/ 248 h 293"/>
                <a:gd name="T36" fmla="*/ 137 w 273"/>
                <a:gd name="T37" fmla="*/ 260 h 293"/>
                <a:gd name="T38" fmla="*/ 139 w 273"/>
                <a:gd name="T39" fmla="*/ 260 h 293"/>
                <a:gd name="T40" fmla="*/ 141 w 273"/>
                <a:gd name="T41" fmla="*/ 253 h 293"/>
                <a:gd name="T42" fmla="*/ 148 w 273"/>
                <a:gd name="T43" fmla="*/ 234 h 293"/>
                <a:gd name="T44" fmla="*/ 255 w 273"/>
                <a:gd name="T45" fmla="*/ 0 h 293"/>
                <a:gd name="T46" fmla="*/ 273 w 273"/>
                <a:gd name="T47" fmla="*/ 0 h 293"/>
                <a:gd name="T48" fmla="*/ 273 w 273"/>
                <a:gd name="T49" fmla="*/ 293 h 293"/>
                <a:gd name="T50" fmla="*/ 254 w 273"/>
                <a:gd name="T51" fmla="*/ 29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3" h="293">
                  <a:moveTo>
                    <a:pt x="254" y="293"/>
                  </a:moveTo>
                  <a:cubicBezTo>
                    <a:pt x="254" y="85"/>
                    <a:pt x="254" y="85"/>
                    <a:pt x="254" y="85"/>
                  </a:cubicBezTo>
                  <a:cubicBezTo>
                    <a:pt x="254" y="80"/>
                    <a:pt x="255" y="65"/>
                    <a:pt x="256" y="42"/>
                  </a:cubicBezTo>
                  <a:cubicBezTo>
                    <a:pt x="255" y="42"/>
                    <a:pt x="255" y="42"/>
                    <a:pt x="255" y="42"/>
                  </a:cubicBezTo>
                  <a:cubicBezTo>
                    <a:pt x="251" y="53"/>
                    <a:pt x="248" y="61"/>
                    <a:pt x="245" y="67"/>
                  </a:cubicBezTo>
                  <a:cubicBezTo>
                    <a:pt x="141" y="293"/>
                    <a:pt x="141" y="293"/>
                    <a:pt x="141" y="293"/>
                  </a:cubicBezTo>
                  <a:cubicBezTo>
                    <a:pt x="134" y="293"/>
                    <a:pt x="134" y="293"/>
                    <a:pt x="134" y="293"/>
                  </a:cubicBezTo>
                  <a:cubicBezTo>
                    <a:pt x="30" y="68"/>
                    <a:pt x="30" y="68"/>
                    <a:pt x="30" y="68"/>
                  </a:cubicBezTo>
                  <a:cubicBezTo>
                    <a:pt x="26" y="61"/>
                    <a:pt x="23" y="52"/>
                    <a:pt x="20" y="41"/>
                  </a:cubicBezTo>
                  <a:cubicBezTo>
                    <a:pt x="19" y="41"/>
                    <a:pt x="19" y="41"/>
                    <a:pt x="19" y="41"/>
                  </a:cubicBezTo>
                  <a:cubicBezTo>
                    <a:pt x="20" y="54"/>
                    <a:pt x="20" y="67"/>
                    <a:pt x="20" y="80"/>
                  </a:cubicBezTo>
                  <a:cubicBezTo>
                    <a:pt x="20" y="293"/>
                    <a:pt x="20" y="293"/>
                    <a:pt x="20" y="293"/>
                  </a:cubicBezTo>
                  <a:cubicBezTo>
                    <a:pt x="0" y="293"/>
                    <a:pt x="0" y="293"/>
                    <a:pt x="0" y="293"/>
                  </a:cubicBezTo>
                  <a:cubicBezTo>
                    <a:pt x="0" y="0"/>
                    <a:pt x="0" y="0"/>
                    <a:pt x="0" y="0"/>
                  </a:cubicBezTo>
                  <a:cubicBezTo>
                    <a:pt x="19" y="0"/>
                    <a:pt x="19" y="0"/>
                    <a:pt x="19" y="0"/>
                  </a:cubicBezTo>
                  <a:cubicBezTo>
                    <a:pt x="128" y="236"/>
                    <a:pt x="128" y="236"/>
                    <a:pt x="128" y="236"/>
                  </a:cubicBezTo>
                  <a:cubicBezTo>
                    <a:pt x="129" y="237"/>
                    <a:pt x="130" y="239"/>
                    <a:pt x="130" y="241"/>
                  </a:cubicBezTo>
                  <a:cubicBezTo>
                    <a:pt x="131" y="243"/>
                    <a:pt x="132" y="246"/>
                    <a:pt x="133" y="248"/>
                  </a:cubicBezTo>
                  <a:cubicBezTo>
                    <a:pt x="134" y="252"/>
                    <a:pt x="136" y="256"/>
                    <a:pt x="137" y="260"/>
                  </a:cubicBezTo>
                  <a:cubicBezTo>
                    <a:pt x="139" y="260"/>
                    <a:pt x="139" y="260"/>
                    <a:pt x="139" y="260"/>
                  </a:cubicBezTo>
                  <a:cubicBezTo>
                    <a:pt x="141" y="253"/>
                    <a:pt x="141" y="253"/>
                    <a:pt x="141" y="253"/>
                  </a:cubicBezTo>
                  <a:cubicBezTo>
                    <a:pt x="141" y="253"/>
                    <a:pt x="143" y="246"/>
                    <a:pt x="148" y="234"/>
                  </a:cubicBezTo>
                  <a:cubicBezTo>
                    <a:pt x="255" y="0"/>
                    <a:pt x="255" y="0"/>
                    <a:pt x="255" y="0"/>
                  </a:cubicBezTo>
                  <a:cubicBezTo>
                    <a:pt x="273" y="0"/>
                    <a:pt x="273" y="0"/>
                    <a:pt x="273" y="0"/>
                  </a:cubicBezTo>
                  <a:cubicBezTo>
                    <a:pt x="273" y="293"/>
                    <a:pt x="273" y="293"/>
                    <a:pt x="273" y="293"/>
                  </a:cubicBezTo>
                  <a:lnTo>
                    <a:pt x="254" y="29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5" name="Freeform 34"/>
            <p:cNvSpPr>
              <a:spLocks noEditPoints="1"/>
            </p:cNvSpPr>
            <p:nvPr/>
          </p:nvSpPr>
          <p:spPr bwMode="auto">
            <a:xfrm>
              <a:off x="8875695" y="1296296"/>
              <a:ext cx="111748" cy="1023380"/>
            </a:xfrm>
            <a:custGeom>
              <a:avLst/>
              <a:gdLst>
                <a:gd name="T0" fmla="*/ 16 w 32"/>
                <a:gd name="T1" fmla="*/ 31 h 293"/>
                <a:gd name="T2" fmla="*/ 5 w 32"/>
                <a:gd name="T3" fmla="*/ 26 h 293"/>
                <a:gd name="T4" fmla="*/ 0 w 32"/>
                <a:gd name="T5" fmla="*/ 15 h 293"/>
                <a:gd name="T6" fmla="*/ 5 w 32"/>
                <a:gd name="T7" fmla="*/ 4 h 293"/>
                <a:gd name="T8" fmla="*/ 16 w 32"/>
                <a:gd name="T9" fmla="*/ 0 h 293"/>
                <a:gd name="T10" fmla="*/ 27 w 32"/>
                <a:gd name="T11" fmla="*/ 4 h 293"/>
                <a:gd name="T12" fmla="*/ 32 w 32"/>
                <a:gd name="T13" fmla="*/ 15 h 293"/>
                <a:gd name="T14" fmla="*/ 27 w 32"/>
                <a:gd name="T15" fmla="*/ 26 h 293"/>
                <a:gd name="T16" fmla="*/ 16 w 32"/>
                <a:gd name="T17" fmla="*/ 31 h 293"/>
                <a:gd name="T18" fmla="*/ 6 w 32"/>
                <a:gd name="T19" fmla="*/ 293 h 293"/>
                <a:gd name="T20" fmla="*/ 6 w 32"/>
                <a:gd name="T21" fmla="*/ 83 h 293"/>
                <a:gd name="T22" fmla="*/ 25 w 32"/>
                <a:gd name="T23" fmla="*/ 83 h 293"/>
                <a:gd name="T24" fmla="*/ 25 w 32"/>
                <a:gd name="T25" fmla="*/ 293 h 293"/>
                <a:gd name="T26" fmla="*/ 6 w 32"/>
                <a:gd name="T27" fmla="*/ 29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293">
                  <a:moveTo>
                    <a:pt x="16" y="31"/>
                  </a:moveTo>
                  <a:cubicBezTo>
                    <a:pt x="12" y="31"/>
                    <a:pt x="8" y="29"/>
                    <a:pt x="5" y="26"/>
                  </a:cubicBezTo>
                  <a:cubicBezTo>
                    <a:pt x="2" y="23"/>
                    <a:pt x="0" y="20"/>
                    <a:pt x="0" y="15"/>
                  </a:cubicBezTo>
                  <a:cubicBezTo>
                    <a:pt x="0" y="10"/>
                    <a:pt x="2" y="7"/>
                    <a:pt x="5" y="4"/>
                  </a:cubicBezTo>
                  <a:cubicBezTo>
                    <a:pt x="8" y="1"/>
                    <a:pt x="12" y="0"/>
                    <a:pt x="16" y="0"/>
                  </a:cubicBezTo>
                  <a:cubicBezTo>
                    <a:pt x="20" y="0"/>
                    <a:pt x="24" y="1"/>
                    <a:pt x="27" y="4"/>
                  </a:cubicBezTo>
                  <a:cubicBezTo>
                    <a:pt x="30" y="7"/>
                    <a:pt x="32" y="10"/>
                    <a:pt x="32" y="15"/>
                  </a:cubicBezTo>
                  <a:cubicBezTo>
                    <a:pt x="32" y="19"/>
                    <a:pt x="30" y="23"/>
                    <a:pt x="27" y="26"/>
                  </a:cubicBezTo>
                  <a:cubicBezTo>
                    <a:pt x="24" y="29"/>
                    <a:pt x="20" y="31"/>
                    <a:pt x="16" y="31"/>
                  </a:cubicBezTo>
                  <a:close/>
                  <a:moveTo>
                    <a:pt x="6" y="293"/>
                  </a:moveTo>
                  <a:cubicBezTo>
                    <a:pt x="6" y="83"/>
                    <a:pt x="6" y="83"/>
                    <a:pt x="6" y="83"/>
                  </a:cubicBezTo>
                  <a:cubicBezTo>
                    <a:pt x="25" y="83"/>
                    <a:pt x="25" y="83"/>
                    <a:pt x="25" y="83"/>
                  </a:cubicBezTo>
                  <a:cubicBezTo>
                    <a:pt x="25" y="293"/>
                    <a:pt x="25" y="293"/>
                    <a:pt x="25" y="293"/>
                  </a:cubicBezTo>
                  <a:lnTo>
                    <a:pt x="6" y="29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6" name="Freeform 35"/>
            <p:cNvSpPr>
              <a:spLocks/>
            </p:cNvSpPr>
            <p:nvPr/>
          </p:nvSpPr>
          <p:spPr bwMode="auto">
            <a:xfrm>
              <a:off x="9102133" y="1585960"/>
              <a:ext cx="567565" cy="733717"/>
            </a:xfrm>
            <a:custGeom>
              <a:avLst/>
              <a:gdLst>
                <a:gd name="T0" fmla="*/ 92 w 163"/>
                <a:gd name="T1" fmla="*/ 107 h 210"/>
                <a:gd name="T2" fmla="*/ 160 w 163"/>
                <a:gd name="T3" fmla="*/ 210 h 210"/>
                <a:gd name="T4" fmla="*/ 136 w 163"/>
                <a:gd name="T5" fmla="*/ 210 h 210"/>
                <a:gd name="T6" fmla="*/ 81 w 163"/>
                <a:gd name="T7" fmla="*/ 121 h 210"/>
                <a:gd name="T8" fmla="*/ 80 w 163"/>
                <a:gd name="T9" fmla="*/ 121 h 210"/>
                <a:gd name="T10" fmla="*/ 73 w 163"/>
                <a:gd name="T11" fmla="*/ 133 h 210"/>
                <a:gd name="T12" fmla="*/ 69 w 163"/>
                <a:gd name="T13" fmla="*/ 139 h 210"/>
                <a:gd name="T14" fmla="*/ 23 w 163"/>
                <a:gd name="T15" fmla="*/ 210 h 210"/>
                <a:gd name="T16" fmla="*/ 0 w 163"/>
                <a:gd name="T17" fmla="*/ 210 h 210"/>
                <a:gd name="T18" fmla="*/ 70 w 163"/>
                <a:gd name="T19" fmla="*/ 108 h 210"/>
                <a:gd name="T20" fmla="*/ 2 w 163"/>
                <a:gd name="T21" fmla="*/ 0 h 210"/>
                <a:gd name="T22" fmla="*/ 24 w 163"/>
                <a:gd name="T23" fmla="*/ 0 h 210"/>
                <a:gd name="T24" fmla="*/ 70 w 163"/>
                <a:gd name="T25" fmla="*/ 75 h 210"/>
                <a:gd name="T26" fmla="*/ 81 w 163"/>
                <a:gd name="T27" fmla="*/ 93 h 210"/>
                <a:gd name="T28" fmla="*/ 82 w 163"/>
                <a:gd name="T29" fmla="*/ 93 h 210"/>
                <a:gd name="T30" fmla="*/ 92 w 163"/>
                <a:gd name="T31" fmla="*/ 76 h 210"/>
                <a:gd name="T32" fmla="*/ 141 w 163"/>
                <a:gd name="T33" fmla="*/ 0 h 210"/>
                <a:gd name="T34" fmla="*/ 163 w 163"/>
                <a:gd name="T35" fmla="*/ 0 h 210"/>
                <a:gd name="T36" fmla="*/ 92 w 163"/>
                <a:gd name="T37" fmla="*/ 107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3" h="210">
                  <a:moveTo>
                    <a:pt x="92" y="107"/>
                  </a:moveTo>
                  <a:cubicBezTo>
                    <a:pt x="160" y="210"/>
                    <a:pt x="160" y="210"/>
                    <a:pt x="160" y="210"/>
                  </a:cubicBezTo>
                  <a:cubicBezTo>
                    <a:pt x="136" y="210"/>
                    <a:pt x="136" y="210"/>
                    <a:pt x="136" y="210"/>
                  </a:cubicBezTo>
                  <a:cubicBezTo>
                    <a:pt x="81" y="121"/>
                    <a:pt x="81" y="121"/>
                    <a:pt x="81" y="121"/>
                  </a:cubicBezTo>
                  <a:cubicBezTo>
                    <a:pt x="80" y="121"/>
                    <a:pt x="80" y="121"/>
                    <a:pt x="80" y="121"/>
                  </a:cubicBezTo>
                  <a:cubicBezTo>
                    <a:pt x="73" y="133"/>
                    <a:pt x="73" y="133"/>
                    <a:pt x="73" y="133"/>
                  </a:cubicBezTo>
                  <a:cubicBezTo>
                    <a:pt x="72" y="135"/>
                    <a:pt x="71" y="137"/>
                    <a:pt x="69" y="139"/>
                  </a:cubicBezTo>
                  <a:cubicBezTo>
                    <a:pt x="23" y="210"/>
                    <a:pt x="23" y="210"/>
                    <a:pt x="23" y="210"/>
                  </a:cubicBezTo>
                  <a:cubicBezTo>
                    <a:pt x="0" y="210"/>
                    <a:pt x="0" y="210"/>
                    <a:pt x="0" y="210"/>
                  </a:cubicBezTo>
                  <a:cubicBezTo>
                    <a:pt x="70" y="108"/>
                    <a:pt x="70" y="108"/>
                    <a:pt x="70" y="108"/>
                  </a:cubicBezTo>
                  <a:cubicBezTo>
                    <a:pt x="2" y="0"/>
                    <a:pt x="2" y="0"/>
                    <a:pt x="2" y="0"/>
                  </a:cubicBezTo>
                  <a:cubicBezTo>
                    <a:pt x="24" y="0"/>
                    <a:pt x="24" y="0"/>
                    <a:pt x="24" y="0"/>
                  </a:cubicBezTo>
                  <a:cubicBezTo>
                    <a:pt x="70" y="75"/>
                    <a:pt x="70" y="75"/>
                    <a:pt x="70" y="75"/>
                  </a:cubicBezTo>
                  <a:cubicBezTo>
                    <a:pt x="76" y="85"/>
                    <a:pt x="80" y="91"/>
                    <a:pt x="81" y="93"/>
                  </a:cubicBezTo>
                  <a:cubicBezTo>
                    <a:pt x="82" y="93"/>
                    <a:pt x="82" y="93"/>
                    <a:pt x="82" y="93"/>
                  </a:cubicBezTo>
                  <a:cubicBezTo>
                    <a:pt x="92" y="76"/>
                    <a:pt x="92" y="76"/>
                    <a:pt x="92" y="76"/>
                  </a:cubicBezTo>
                  <a:cubicBezTo>
                    <a:pt x="141" y="0"/>
                    <a:pt x="141" y="0"/>
                    <a:pt x="141" y="0"/>
                  </a:cubicBezTo>
                  <a:cubicBezTo>
                    <a:pt x="163" y="0"/>
                    <a:pt x="163" y="0"/>
                    <a:pt x="163" y="0"/>
                  </a:cubicBezTo>
                  <a:lnTo>
                    <a:pt x="92" y="10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7" name="Freeform 36"/>
            <p:cNvSpPr>
              <a:spLocks/>
            </p:cNvSpPr>
            <p:nvPr/>
          </p:nvSpPr>
          <p:spPr bwMode="auto">
            <a:xfrm>
              <a:off x="2776581" y="1697708"/>
              <a:ext cx="595502" cy="649905"/>
            </a:xfrm>
            <a:custGeom>
              <a:avLst/>
              <a:gdLst>
                <a:gd name="T0" fmla="*/ 0 w 405"/>
                <a:gd name="T1" fmla="*/ 442 h 442"/>
                <a:gd name="T2" fmla="*/ 364 w 405"/>
                <a:gd name="T3" fmla="*/ 269 h 442"/>
                <a:gd name="T4" fmla="*/ 405 w 405"/>
                <a:gd name="T5" fmla="*/ 0 h 442"/>
                <a:gd name="T6" fmla="*/ 0 w 405"/>
                <a:gd name="T7" fmla="*/ 423 h 442"/>
                <a:gd name="T8" fmla="*/ 0 w 405"/>
                <a:gd name="T9" fmla="*/ 442 h 442"/>
              </a:gdLst>
              <a:ahLst/>
              <a:cxnLst>
                <a:cxn ang="0">
                  <a:pos x="T0" y="T1"/>
                </a:cxn>
                <a:cxn ang="0">
                  <a:pos x="T2" y="T3"/>
                </a:cxn>
                <a:cxn ang="0">
                  <a:pos x="T4" y="T5"/>
                </a:cxn>
                <a:cxn ang="0">
                  <a:pos x="T6" y="T7"/>
                </a:cxn>
                <a:cxn ang="0">
                  <a:pos x="T8" y="T9"/>
                </a:cxn>
              </a:cxnLst>
              <a:rect l="0" t="0" r="r" b="b"/>
              <a:pathLst>
                <a:path w="405" h="442">
                  <a:moveTo>
                    <a:pt x="0" y="442"/>
                  </a:moveTo>
                  <a:lnTo>
                    <a:pt x="364" y="269"/>
                  </a:lnTo>
                  <a:lnTo>
                    <a:pt x="405" y="0"/>
                  </a:lnTo>
                  <a:lnTo>
                    <a:pt x="0" y="423"/>
                  </a:lnTo>
                  <a:lnTo>
                    <a:pt x="0" y="44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38" name="Freeform 37"/>
            <p:cNvSpPr>
              <a:spLocks/>
            </p:cNvSpPr>
            <p:nvPr/>
          </p:nvSpPr>
          <p:spPr bwMode="auto">
            <a:xfrm>
              <a:off x="2776581" y="1358052"/>
              <a:ext cx="595502" cy="905750"/>
            </a:xfrm>
            <a:custGeom>
              <a:avLst/>
              <a:gdLst>
                <a:gd name="T0" fmla="*/ 405 w 405"/>
                <a:gd name="T1" fmla="*/ 193 h 616"/>
                <a:gd name="T2" fmla="*/ 251 w 405"/>
                <a:gd name="T3" fmla="*/ 0 h 616"/>
                <a:gd name="T4" fmla="*/ 0 w 405"/>
                <a:gd name="T5" fmla="*/ 588 h 616"/>
                <a:gd name="T6" fmla="*/ 0 w 405"/>
                <a:gd name="T7" fmla="*/ 616 h 616"/>
                <a:gd name="T8" fmla="*/ 405 w 405"/>
                <a:gd name="T9" fmla="*/ 193 h 616"/>
              </a:gdLst>
              <a:ahLst/>
              <a:cxnLst>
                <a:cxn ang="0">
                  <a:pos x="T0" y="T1"/>
                </a:cxn>
                <a:cxn ang="0">
                  <a:pos x="T2" y="T3"/>
                </a:cxn>
                <a:cxn ang="0">
                  <a:pos x="T4" y="T5"/>
                </a:cxn>
                <a:cxn ang="0">
                  <a:pos x="T6" y="T7"/>
                </a:cxn>
                <a:cxn ang="0">
                  <a:pos x="T8" y="T9"/>
                </a:cxn>
              </a:cxnLst>
              <a:rect l="0" t="0" r="r" b="b"/>
              <a:pathLst>
                <a:path w="405" h="616">
                  <a:moveTo>
                    <a:pt x="405" y="193"/>
                  </a:moveTo>
                  <a:lnTo>
                    <a:pt x="251" y="0"/>
                  </a:lnTo>
                  <a:lnTo>
                    <a:pt x="0" y="588"/>
                  </a:lnTo>
                  <a:lnTo>
                    <a:pt x="0" y="616"/>
                  </a:lnTo>
                  <a:lnTo>
                    <a:pt x="405" y="19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46" name="Freeform 45"/>
            <p:cNvSpPr>
              <a:spLocks/>
            </p:cNvSpPr>
            <p:nvPr/>
          </p:nvSpPr>
          <p:spPr bwMode="auto">
            <a:xfrm>
              <a:off x="2776581" y="1131614"/>
              <a:ext cx="341127" cy="992503"/>
            </a:xfrm>
            <a:custGeom>
              <a:avLst/>
              <a:gdLst>
                <a:gd name="T0" fmla="*/ 232 w 232"/>
                <a:gd name="T1" fmla="*/ 133 h 675"/>
                <a:gd name="T2" fmla="*/ 59 w 232"/>
                <a:gd name="T3" fmla="*/ 0 h 675"/>
                <a:gd name="T4" fmla="*/ 0 w 232"/>
                <a:gd name="T5" fmla="*/ 635 h 675"/>
                <a:gd name="T6" fmla="*/ 0 w 232"/>
                <a:gd name="T7" fmla="*/ 675 h 675"/>
                <a:gd name="T8" fmla="*/ 232 w 232"/>
                <a:gd name="T9" fmla="*/ 133 h 675"/>
              </a:gdLst>
              <a:ahLst/>
              <a:cxnLst>
                <a:cxn ang="0">
                  <a:pos x="T0" y="T1"/>
                </a:cxn>
                <a:cxn ang="0">
                  <a:pos x="T2" y="T3"/>
                </a:cxn>
                <a:cxn ang="0">
                  <a:pos x="T4" y="T5"/>
                </a:cxn>
                <a:cxn ang="0">
                  <a:pos x="T6" y="T7"/>
                </a:cxn>
                <a:cxn ang="0">
                  <a:pos x="T8" y="T9"/>
                </a:cxn>
              </a:cxnLst>
              <a:rect l="0" t="0" r="r" b="b"/>
              <a:pathLst>
                <a:path w="232" h="675">
                  <a:moveTo>
                    <a:pt x="232" y="133"/>
                  </a:moveTo>
                  <a:lnTo>
                    <a:pt x="59" y="0"/>
                  </a:lnTo>
                  <a:lnTo>
                    <a:pt x="0" y="635"/>
                  </a:lnTo>
                  <a:lnTo>
                    <a:pt x="0" y="675"/>
                  </a:lnTo>
                  <a:lnTo>
                    <a:pt x="232" y="13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sp>
          <p:nvSpPr>
            <p:cNvPr id="47" name="Freeform 46"/>
            <p:cNvSpPr>
              <a:spLocks noEditPoints="1"/>
            </p:cNvSpPr>
            <p:nvPr/>
          </p:nvSpPr>
          <p:spPr bwMode="auto">
            <a:xfrm>
              <a:off x="1903179" y="1071329"/>
              <a:ext cx="845465" cy="1392444"/>
            </a:xfrm>
            <a:custGeom>
              <a:avLst/>
              <a:gdLst>
                <a:gd name="T0" fmla="*/ 0 w 243"/>
                <a:gd name="T1" fmla="*/ 41 h 398"/>
                <a:gd name="T2" fmla="*/ 0 w 243"/>
                <a:gd name="T3" fmla="*/ 357 h 398"/>
                <a:gd name="T4" fmla="*/ 243 w 243"/>
                <a:gd name="T5" fmla="*/ 398 h 398"/>
                <a:gd name="T6" fmla="*/ 243 w 243"/>
                <a:gd name="T7" fmla="*/ 0 h 398"/>
                <a:gd name="T8" fmla="*/ 0 w 243"/>
                <a:gd name="T9" fmla="*/ 41 h 398"/>
                <a:gd name="T10" fmla="*/ 178 w 243"/>
                <a:gd name="T11" fmla="*/ 288 h 398"/>
                <a:gd name="T12" fmla="*/ 150 w 243"/>
                <a:gd name="T13" fmla="*/ 286 h 398"/>
                <a:gd name="T14" fmla="*/ 150 w 243"/>
                <a:gd name="T15" fmla="*/ 156 h 398"/>
                <a:gd name="T16" fmla="*/ 118 w 243"/>
                <a:gd name="T17" fmla="*/ 284 h 398"/>
                <a:gd name="T18" fmla="*/ 99 w 243"/>
                <a:gd name="T19" fmla="*/ 282 h 398"/>
                <a:gd name="T20" fmla="*/ 69 w 243"/>
                <a:gd name="T21" fmla="*/ 165 h 398"/>
                <a:gd name="T22" fmla="*/ 69 w 243"/>
                <a:gd name="T23" fmla="*/ 279 h 398"/>
                <a:gd name="T24" fmla="*/ 49 w 243"/>
                <a:gd name="T25" fmla="*/ 278 h 398"/>
                <a:gd name="T26" fmla="*/ 49 w 243"/>
                <a:gd name="T27" fmla="*/ 128 h 398"/>
                <a:gd name="T28" fmla="*/ 84 w 243"/>
                <a:gd name="T29" fmla="*/ 125 h 398"/>
                <a:gd name="T30" fmla="*/ 109 w 243"/>
                <a:gd name="T31" fmla="*/ 236 h 398"/>
                <a:gd name="T32" fmla="*/ 136 w 243"/>
                <a:gd name="T33" fmla="*/ 121 h 398"/>
                <a:gd name="T34" fmla="*/ 178 w 243"/>
                <a:gd name="T35" fmla="*/ 118 h 398"/>
                <a:gd name="T36" fmla="*/ 178 w 243"/>
                <a:gd name="T37" fmla="*/ 288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3" h="398">
                  <a:moveTo>
                    <a:pt x="0" y="41"/>
                  </a:moveTo>
                  <a:cubicBezTo>
                    <a:pt x="0" y="357"/>
                    <a:pt x="0" y="357"/>
                    <a:pt x="0" y="357"/>
                  </a:cubicBezTo>
                  <a:cubicBezTo>
                    <a:pt x="243" y="398"/>
                    <a:pt x="243" y="398"/>
                    <a:pt x="243" y="398"/>
                  </a:cubicBezTo>
                  <a:cubicBezTo>
                    <a:pt x="243" y="0"/>
                    <a:pt x="243" y="0"/>
                    <a:pt x="243" y="0"/>
                  </a:cubicBezTo>
                  <a:lnTo>
                    <a:pt x="0" y="41"/>
                  </a:lnTo>
                  <a:close/>
                  <a:moveTo>
                    <a:pt x="178" y="288"/>
                  </a:moveTo>
                  <a:cubicBezTo>
                    <a:pt x="150" y="286"/>
                    <a:pt x="150" y="286"/>
                    <a:pt x="150" y="286"/>
                  </a:cubicBezTo>
                  <a:cubicBezTo>
                    <a:pt x="150" y="156"/>
                    <a:pt x="150" y="156"/>
                    <a:pt x="150" y="156"/>
                  </a:cubicBezTo>
                  <a:cubicBezTo>
                    <a:pt x="118" y="284"/>
                    <a:pt x="118" y="284"/>
                    <a:pt x="118" y="284"/>
                  </a:cubicBezTo>
                  <a:cubicBezTo>
                    <a:pt x="99" y="282"/>
                    <a:pt x="99" y="282"/>
                    <a:pt x="99" y="282"/>
                  </a:cubicBezTo>
                  <a:cubicBezTo>
                    <a:pt x="69" y="165"/>
                    <a:pt x="69" y="165"/>
                    <a:pt x="69" y="165"/>
                  </a:cubicBezTo>
                  <a:cubicBezTo>
                    <a:pt x="69" y="279"/>
                    <a:pt x="69" y="279"/>
                    <a:pt x="69" y="279"/>
                  </a:cubicBezTo>
                  <a:cubicBezTo>
                    <a:pt x="49" y="278"/>
                    <a:pt x="49" y="278"/>
                    <a:pt x="49" y="278"/>
                  </a:cubicBezTo>
                  <a:cubicBezTo>
                    <a:pt x="49" y="128"/>
                    <a:pt x="49" y="128"/>
                    <a:pt x="49" y="128"/>
                  </a:cubicBezTo>
                  <a:cubicBezTo>
                    <a:pt x="84" y="125"/>
                    <a:pt x="84" y="125"/>
                    <a:pt x="84" y="125"/>
                  </a:cubicBezTo>
                  <a:cubicBezTo>
                    <a:pt x="84" y="125"/>
                    <a:pt x="108" y="228"/>
                    <a:pt x="109" y="236"/>
                  </a:cubicBezTo>
                  <a:cubicBezTo>
                    <a:pt x="136" y="121"/>
                    <a:pt x="136" y="121"/>
                    <a:pt x="136" y="121"/>
                  </a:cubicBezTo>
                  <a:cubicBezTo>
                    <a:pt x="178" y="118"/>
                    <a:pt x="178" y="118"/>
                    <a:pt x="178" y="118"/>
                  </a:cubicBezTo>
                  <a:lnTo>
                    <a:pt x="178" y="28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600" dirty="0"/>
            </a:p>
          </p:txBody>
        </p:sp>
      </p:grpSp>
    </p:spTree>
    <p:extLst>
      <p:ext uri="{BB962C8B-B14F-4D97-AF65-F5344CB8AC3E}">
        <p14:creationId xmlns:p14="http://schemas.microsoft.com/office/powerpoint/2010/main" val="18926589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190866" y="262804"/>
            <a:ext cx="8762286" cy="6332438"/>
          </a:xfrm>
          <a:prstGeom prst="rect">
            <a:avLst/>
          </a:prstGeom>
          <a:gradFill>
            <a:gsLst>
              <a:gs pos="100000">
                <a:schemeClr val="bg1">
                  <a:lumMod val="85000"/>
                </a:schemeClr>
              </a:gs>
              <a:gs pos="18000">
                <a:srgbClr val="F5F5F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3762" tIns="41881" rIns="83762" bIns="41881" rtlCol="0" anchor="ctr"/>
          <a:lstStyle/>
          <a:p>
            <a:pPr algn="ctr"/>
            <a:endParaRPr lang="en-US" sz="600"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26553" y="2360625"/>
            <a:ext cx="7886703" cy="2583091"/>
          </a:xfrm>
        </p:spPr>
        <p:txBody>
          <a:bodyPr/>
          <a:lstStyle>
            <a:lvl2pPr>
              <a:defRPr sz="500"/>
            </a:lvl2pPr>
            <a:lvl3pPr>
              <a:defRPr sz="500"/>
            </a:lvl3pPr>
          </a:lstStyle>
          <a:p>
            <a:pPr lvl="0"/>
            <a:r>
              <a:rPr lang="en-US" smtClean="0"/>
              <a:t>Click to edit Master text styles</a:t>
            </a:r>
          </a:p>
          <a:p>
            <a:pPr lvl="1"/>
            <a:r>
              <a:rPr lang="en-US" smtClean="0"/>
              <a:t>Second level</a:t>
            </a:r>
          </a:p>
        </p:txBody>
      </p:sp>
      <p:cxnSp>
        <p:nvCxnSpPr>
          <p:cNvPr id="9" name="Straight Connector 8"/>
          <p:cNvCxnSpPr/>
          <p:nvPr userDrawn="1"/>
        </p:nvCxnSpPr>
        <p:spPr>
          <a:xfrm>
            <a:off x="453337" y="1428248"/>
            <a:ext cx="8237348"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sz="quarter" idx="11"/>
          </p:nvPr>
        </p:nvSpPr>
        <p:spPr>
          <a:xfrm>
            <a:off x="420468" y="1743728"/>
            <a:ext cx="3550446" cy="512760"/>
          </a:xfrm>
        </p:spPr>
        <p:txBody>
          <a:bodyPr>
            <a:noAutofit/>
          </a:bodyPr>
          <a:lstStyle>
            <a:lvl1pPr marL="0" indent="0">
              <a:buFontTx/>
              <a:buNone/>
              <a:defRPr sz="600">
                <a:latin typeface="Segoe UI Semibold"/>
                <a:cs typeface="Segoe UI Semibold"/>
              </a:defRPr>
            </a:lvl1pPr>
            <a:lvl2pPr marL="175565" indent="0">
              <a:buFontTx/>
              <a:buNone/>
              <a:defRPr sz="500">
                <a:latin typeface="Segoe UI Semibold"/>
                <a:cs typeface="Segoe UI Semibold"/>
              </a:defRPr>
            </a:lvl2pPr>
            <a:lvl3pPr marL="351134" indent="0">
              <a:buFontTx/>
              <a:buNone/>
              <a:defRPr sz="500">
                <a:latin typeface="Segoe UI Semibold"/>
                <a:cs typeface="Segoe UI Semibold"/>
              </a:defRPr>
            </a:lvl3pPr>
            <a:lvl4pPr marL="526699" indent="0">
              <a:buFontTx/>
              <a:buNone/>
              <a:defRPr sz="500">
                <a:latin typeface="Segoe UI Semibold"/>
                <a:cs typeface="Segoe UI Semibold"/>
              </a:defRPr>
            </a:lvl4pPr>
            <a:lvl5pPr marL="702270" indent="0">
              <a:buFontTx/>
              <a:buNone/>
              <a:defRPr sz="500">
                <a:latin typeface="Segoe UI Semibold"/>
                <a:cs typeface="Segoe UI Semibold"/>
              </a:defRPr>
            </a:lvl5pPr>
          </a:lstStyle>
          <a:p>
            <a:pPr lvl="0"/>
            <a:r>
              <a:rPr lang="en-US" smtClean="0"/>
              <a:t>Click to edit Master text styles</a:t>
            </a:r>
          </a:p>
        </p:txBody>
      </p:sp>
    </p:spTree>
    <p:extLst>
      <p:ext uri="{BB962C8B-B14F-4D97-AF65-F5344CB8AC3E}">
        <p14:creationId xmlns:p14="http://schemas.microsoft.com/office/powerpoint/2010/main" val="13764131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p:cNvSpPr/>
          <p:nvPr userDrawn="1"/>
        </p:nvSpPr>
        <p:spPr>
          <a:xfrm>
            <a:off x="190866" y="262804"/>
            <a:ext cx="8762286" cy="6332438"/>
          </a:xfrm>
          <a:prstGeom prst="rect">
            <a:avLst/>
          </a:prstGeom>
          <a:gradFill>
            <a:gsLst>
              <a:gs pos="100000">
                <a:schemeClr val="bg1">
                  <a:lumMod val="85000"/>
                </a:schemeClr>
              </a:gs>
              <a:gs pos="18000">
                <a:srgbClr val="F5F5F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3762" tIns="41881" rIns="83762" bIns="41881" rtlCol="0" anchor="ctr"/>
          <a:lstStyle/>
          <a:p>
            <a:pPr algn="ctr"/>
            <a:endParaRPr lang="en-US" sz="600"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2270" y="1743341"/>
            <a:ext cx="3886201" cy="4351336"/>
          </a:xfrm>
        </p:spPr>
        <p:txBody>
          <a:bodyPr/>
          <a:lstStyle>
            <a:lvl1pPr>
              <a:buClr>
                <a:schemeClr val="bg1">
                  <a:lumMod val="50000"/>
                </a:schemeClr>
              </a:buClr>
              <a:defRPr/>
            </a:lvl1pPr>
            <a:lvl2pPr>
              <a:buClr>
                <a:schemeClr val="bg1">
                  <a:lumMod val="50000"/>
                </a:schemeClr>
              </a:buClr>
              <a:defRPr/>
            </a:lvl2pPr>
            <a:lvl3pPr>
              <a:buClr>
                <a:schemeClr val="bg1">
                  <a:lumMod val="50000"/>
                </a:schemeClr>
              </a:buClr>
              <a:defRPr/>
            </a:lvl3pPr>
            <a:lvl4pPr>
              <a:buClr>
                <a:schemeClr val="bg1">
                  <a:lumMod val="50000"/>
                </a:schemeClr>
              </a:buClr>
              <a:defRPr/>
            </a:lvl4pPr>
            <a:lvl5pPr>
              <a:buClr>
                <a:schemeClr val="bg1">
                  <a:lumMod val="50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52771" y="1743341"/>
            <a:ext cx="3886201" cy="4351336"/>
          </a:xfrm>
        </p:spPr>
        <p:txBody>
          <a:bodyPr/>
          <a:lstStyle>
            <a:lvl1pPr>
              <a:buClr>
                <a:schemeClr val="bg1">
                  <a:lumMod val="50000"/>
                </a:schemeClr>
              </a:buClr>
              <a:defRPr/>
            </a:lvl1pPr>
            <a:lvl2pPr>
              <a:buClr>
                <a:schemeClr val="bg1">
                  <a:lumMod val="50000"/>
                </a:schemeClr>
              </a:buClr>
              <a:defRPr/>
            </a:lvl2pPr>
            <a:lvl3pPr>
              <a:buClr>
                <a:schemeClr val="bg1">
                  <a:lumMod val="50000"/>
                </a:schemeClr>
              </a:buClr>
              <a:defRPr/>
            </a:lvl3pPr>
            <a:lvl4pPr>
              <a:buClr>
                <a:schemeClr val="bg1">
                  <a:lumMod val="50000"/>
                </a:schemeClr>
              </a:buClr>
              <a:defRPr/>
            </a:lvl4pPr>
            <a:lvl5pPr>
              <a:buClr>
                <a:schemeClr val="bg1">
                  <a:lumMod val="50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p:cNvCxnSpPr/>
          <p:nvPr userDrawn="1"/>
        </p:nvCxnSpPr>
        <p:spPr>
          <a:xfrm>
            <a:off x="453337" y="1428248"/>
            <a:ext cx="8237348"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3154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Narrow">
    <p:spTree>
      <p:nvGrpSpPr>
        <p:cNvPr id="1" name=""/>
        <p:cNvGrpSpPr/>
        <p:nvPr/>
      </p:nvGrpSpPr>
      <p:grpSpPr>
        <a:xfrm>
          <a:off x="0" y="0"/>
          <a:ext cx="0" cy="0"/>
          <a:chOff x="0" y="0"/>
          <a:chExt cx="0" cy="0"/>
        </a:xfrm>
      </p:grpSpPr>
      <p:sp>
        <p:nvSpPr>
          <p:cNvPr id="14" name="Rectangle 13"/>
          <p:cNvSpPr/>
          <p:nvPr userDrawn="1"/>
        </p:nvSpPr>
        <p:spPr>
          <a:xfrm>
            <a:off x="179528" y="262804"/>
            <a:ext cx="8762286" cy="6332438"/>
          </a:xfrm>
          <a:prstGeom prst="rect">
            <a:avLst/>
          </a:prstGeom>
          <a:gradFill>
            <a:gsLst>
              <a:gs pos="100000">
                <a:schemeClr val="bg1">
                  <a:lumMod val="85000"/>
                </a:schemeClr>
              </a:gs>
              <a:gs pos="18000">
                <a:srgbClr val="F5F5F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3762" tIns="41881" rIns="83762" bIns="41881" rtlCol="0" anchor="ctr"/>
          <a:lstStyle/>
          <a:p>
            <a:pPr algn="ctr"/>
            <a:endParaRPr lang="en-US" sz="600" dirty="0"/>
          </a:p>
        </p:txBody>
      </p:sp>
      <p:sp>
        <p:nvSpPr>
          <p:cNvPr id="8" name="Title 1"/>
          <p:cNvSpPr>
            <a:spLocks noGrp="1"/>
          </p:cNvSpPr>
          <p:nvPr>
            <p:ph type="title"/>
          </p:nvPr>
        </p:nvSpPr>
        <p:spPr>
          <a:xfrm>
            <a:off x="381703" y="341634"/>
            <a:ext cx="7886703" cy="1325565"/>
          </a:xfrm>
        </p:spPr>
        <p:txBody>
          <a:bodyPr/>
          <a:lstStyle/>
          <a:p>
            <a:r>
              <a:rPr lang="en-US" smtClean="0"/>
              <a:t>Click to edit Master title style</a:t>
            </a:r>
            <a:endParaRPr lang="en-US" dirty="0"/>
          </a:p>
        </p:txBody>
      </p:sp>
      <p:sp>
        <p:nvSpPr>
          <p:cNvPr id="12" name="Picture Placeholder 9"/>
          <p:cNvSpPr>
            <a:spLocks noGrp="1"/>
          </p:cNvSpPr>
          <p:nvPr>
            <p:ph type="pic" sz="quarter" idx="13"/>
          </p:nvPr>
        </p:nvSpPr>
        <p:spPr>
          <a:xfrm>
            <a:off x="488961" y="1812954"/>
            <a:ext cx="5795013" cy="4352543"/>
          </a:xfrm>
        </p:spPr>
        <p:txBody>
          <a:bodyPr/>
          <a:lstStyle>
            <a:lvl1pPr marL="0" indent="0">
              <a:buNone/>
              <a:defRPr/>
            </a:lvl1pPr>
          </a:lstStyle>
          <a:p>
            <a:r>
              <a:rPr lang="en-US" smtClean="0"/>
              <a:t>Click icon to add picture</a:t>
            </a:r>
            <a:endParaRPr lang="en-US" dirty="0"/>
          </a:p>
        </p:txBody>
      </p:sp>
      <p:cxnSp>
        <p:nvCxnSpPr>
          <p:cNvPr id="5" name="Straight Connector 4"/>
          <p:cNvCxnSpPr/>
          <p:nvPr userDrawn="1"/>
        </p:nvCxnSpPr>
        <p:spPr>
          <a:xfrm>
            <a:off x="453337" y="1428248"/>
            <a:ext cx="8237348"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2774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_Accent2">
    <p:bg>
      <p:bgPr>
        <a:solidFill>
          <a:schemeClr val="bg1"/>
        </a:solidFill>
        <a:effectLst/>
      </p:bgPr>
    </p:bg>
    <p:spTree>
      <p:nvGrpSpPr>
        <p:cNvPr id="1" name=""/>
        <p:cNvGrpSpPr/>
        <p:nvPr/>
      </p:nvGrpSpPr>
      <p:grpSpPr>
        <a:xfrm>
          <a:off x="0" y="0"/>
          <a:ext cx="0" cy="0"/>
          <a:chOff x="0" y="0"/>
          <a:chExt cx="0" cy="0"/>
        </a:xfrm>
      </p:grpSpPr>
      <p:sp>
        <p:nvSpPr>
          <p:cNvPr id="21" name="Rectangle 20"/>
          <p:cNvSpPr/>
          <p:nvPr userDrawn="1"/>
        </p:nvSpPr>
        <p:spPr>
          <a:xfrm>
            <a:off x="191222" y="262804"/>
            <a:ext cx="8762286" cy="6332438"/>
          </a:xfrm>
          <a:prstGeom prst="rect">
            <a:avLst/>
          </a:prstGeom>
          <a:gradFill>
            <a:gsLst>
              <a:gs pos="100000">
                <a:schemeClr val="bg1">
                  <a:lumMod val="85000"/>
                </a:schemeClr>
              </a:gs>
              <a:gs pos="18000">
                <a:srgbClr val="F5F5F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3762" tIns="41881" rIns="83762" bIns="41881" rtlCol="0" anchor="ctr"/>
          <a:lstStyle/>
          <a:p>
            <a:pPr algn="ctr"/>
            <a:endParaRPr lang="en-US" sz="600" dirty="0"/>
          </a:p>
        </p:txBody>
      </p:sp>
      <p:sp>
        <p:nvSpPr>
          <p:cNvPr id="22" name="Rectangle 21"/>
          <p:cNvSpPr/>
          <p:nvPr userDrawn="1"/>
        </p:nvSpPr>
        <p:spPr>
          <a:xfrm>
            <a:off x="191223" y="262796"/>
            <a:ext cx="8761576" cy="2077111"/>
          </a:xfrm>
          <a:prstGeom prst="rect">
            <a:avLst/>
          </a:prstGeom>
          <a:gradFill>
            <a:gsLst>
              <a:gs pos="100000">
                <a:srgbClr val="FF5900"/>
              </a:gs>
              <a:gs pos="18000">
                <a:srgbClr val="D24726"/>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3762" tIns="41881" rIns="83762" bIns="41881" rtlCol="0" anchor="ctr"/>
          <a:lstStyle/>
          <a:p>
            <a:pPr algn="ctr"/>
            <a:endParaRPr lang="en-US" sz="600" dirty="0"/>
          </a:p>
        </p:txBody>
      </p:sp>
    </p:spTree>
    <p:extLst>
      <p:ext uri="{BB962C8B-B14F-4D97-AF65-F5344CB8AC3E}">
        <p14:creationId xmlns:p14="http://schemas.microsoft.com/office/powerpoint/2010/main" val="28515636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190866" y="262804"/>
            <a:ext cx="8762286" cy="6332438"/>
          </a:xfrm>
          <a:prstGeom prst="rect">
            <a:avLst/>
          </a:prstGeom>
          <a:gradFill>
            <a:gsLst>
              <a:gs pos="100000">
                <a:schemeClr val="bg1">
                  <a:lumMod val="85000"/>
                </a:schemeClr>
              </a:gs>
              <a:gs pos="18000">
                <a:srgbClr val="F5F5F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3762" tIns="41881" rIns="83762" bIns="41881" rtlCol="0" anchor="ctr"/>
          <a:lstStyle/>
          <a:p>
            <a:pPr algn="ctr"/>
            <a:endParaRPr lang="en-US" sz="600" dirty="0"/>
          </a:p>
        </p:txBody>
      </p:sp>
      <p:sp>
        <p:nvSpPr>
          <p:cNvPr id="2" name="Title Placeholder 1"/>
          <p:cNvSpPr>
            <a:spLocks noGrp="1"/>
          </p:cNvSpPr>
          <p:nvPr>
            <p:ph type="title"/>
          </p:nvPr>
        </p:nvSpPr>
        <p:spPr>
          <a:xfrm>
            <a:off x="391275" y="352358"/>
            <a:ext cx="7886703" cy="1325565"/>
          </a:xfrm>
          <a:prstGeom prst="rect">
            <a:avLst/>
          </a:prstGeom>
        </p:spPr>
        <p:txBody>
          <a:bodyPr vert="horz" lIns="83762" tIns="41881" rIns="83762" bIns="41881"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26553" y="2354566"/>
            <a:ext cx="7886703" cy="3542048"/>
          </a:xfrm>
          <a:prstGeom prst="rect">
            <a:avLst/>
          </a:prstGeom>
        </p:spPr>
        <p:txBody>
          <a:bodyPr vert="horz" lIns="83762" tIns="41881" rIns="83762" bIns="41881" rtlCol="0">
            <a:normAutofit/>
          </a:bodyPr>
          <a:lstStyle/>
          <a:p>
            <a:pPr lvl="0"/>
            <a:r>
              <a:rPr lang="en-US" dirty="0" smtClean="0"/>
              <a:t>Click to edit Master text styles</a:t>
            </a:r>
          </a:p>
          <a:p>
            <a:pPr lvl="1"/>
            <a:r>
              <a:rPr lang="en-US" dirty="0" smtClean="0"/>
              <a:t>Second level</a:t>
            </a:r>
          </a:p>
        </p:txBody>
      </p:sp>
      <p:cxnSp>
        <p:nvCxnSpPr>
          <p:cNvPr id="15" name="Straight Connector 14"/>
          <p:cNvCxnSpPr/>
          <p:nvPr userDrawn="1"/>
        </p:nvCxnSpPr>
        <p:spPr>
          <a:xfrm>
            <a:off x="453337" y="1428248"/>
            <a:ext cx="8237348"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22" name="Text Placeholder 2"/>
          <p:cNvSpPr txBox="1">
            <a:spLocks/>
          </p:cNvSpPr>
          <p:nvPr userDrawn="1"/>
        </p:nvSpPr>
        <p:spPr>
          <a:xfrm>
            <a:off x="423515" y="1796840"/>
            <a:ext cx="3905095" cy="674978"/>
          </a:xfrm>
          <a:prstGeom prst="rect">
            <a:avLst/>
          </a:prstGeom>
        </p:spPr>
        <p:txBody>
          <a:bodyPr vert="horz" lIns="35111" tIns="17557" rIns="35111" bIns="17557"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sz="600" b="0" dirty="0" smtClean="0">
                <a:latin typeface="Segoe UI Semibold"/>
                <a:cs typeface="Segoe UI Semibold"/>
              </a:rPr>
              <a:t>Click to edit Master text styles</a:t>
            </a:r>
            <a:endParaRPr lang="en-US" sz="600" b="0" dirty="0">
              <a:latin typeface="Segoe UI Semibold"/>
              <a:cs typeface="Segoe UI Semibold"/>
            </a:endParaRPr>
          </a:p>
        </p:txBody>
      </p:sp>
    </p:spTree>
    <p:extLst>
      <p:ext uri="{BB962C8B-B14F-4D97-AF65-F5344CB8AC3E}">
        <p14:creationId xmlns:p14="http://schemas.microsoft.com/office/powerpoint/2010/main" val="1968982971"/>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652" r:id="rId3"/>
    <p:sldLayoutId id="2147483668" r:id="rId4"/>
    <p:sldLayoutId id="2147483666" r:id="rId5"/>
  </p:sldLayoutIdLst>
  <p:timing>
    <p:tnLst>
      <p:par>
        <p:cTn id="1" dur="indefinite" restart="never" nodeType="tmRoot"/>
      </p:par>
    </p:tnLst>
  </p:timing>
  <p:txStyles>
    <p:titleStyle>
      <a:lvl1pPr algn="l" defTabSz="351134" rtl="0" eaLnBrk="1" latinLnBrk="0" hangingPunct="1">
        <a:lnSpc>
          <a:spcPct val="90000"/>
        </a:lnSpc>
        <a:spcBef>
          <a:spcPct val="0"/>
        </a:spcBef>
        <a:buNone/>
        <a:defRPr sz="1400" kern="1200">
          <a:solidFill>
            <a:schemeClr val="tx2"/>
          </a:solidFill>
          <a:latin typeface="+mj-lt"/>
          <a:ea typeface="+mj-ea"/>
          <a:cs typeface="+mj-cs"/>
        </a:defRPr>
      </a:lvl1pPr>
    </p:titleStyle>
    <p:bodyStyle>
      <a:lvl1pPr marL="87782" indent="-87782" algn="l" defTabSz="351134" rtl="0" eaLnBrk="1" latinLnBrk="0" hangingPunct="1">
        <a:lnSpc>
          <a:spcPct val="120000"/>
        </a:lnSpc>
        <a:spcBef>
          <a:spcPts val="386"/>
        </a:spcBef>
        <a:buClr>
          <a:schemeClr val="bg1">
            <a:lumMod val="50000"/>
          </a:schemeClr>
        </a:buClr>
        <a:buFont typeface="Arial" panose="020B0604020202020204" pitchFamily="34" charset="0"/>
        <a:buChar char="•"/>
        <a:defRPr sz="500" kern="1200">
          <a:solidFill>
            <a:schemeClr val="tx2"/>
          </a:solidFill>
          <a:latin typeface="+mn-lt"/>
          <a:ea typeface="+mn-ea"/>
          <a:cs typeface="+mn-cs"/>
        </a:defRPr>
      </a:lvl1pPr>
      <a:lvl2pPr marL="263350" indent="-87782" algn="l" defTabSz="351134" rtl="0" eaLnBrk="1" latinLnBrk="0" hangingPunct="1">
        <a:lnSpc>
          <a:spcPct val="120000"/>
        </a:lnSpc>
        <a:spcBef>
          <a:spcPts val="192"/>
        </a:spcBef>
        <a:buClr>
          <a:schemeClr val="bg1">
            <a:lumMod val="50000"/>
          </a:schemeClr>
        </a:buClr>
        <a:buFont typeface="Arial" panose="020B0604020202020204" pitchFamily="34" charset="0"/>
        <a:buChar char="•"/>
        <a:defRPr sz="500" kern="1200">
          <a:solidFill>
            <a:schemeClr val="tx2"/>
          </a:solidFill>
          <a:latin typeface="+mn-lt"/>
          <a:ea typeface="+mn-ea"/>
          <a:cs typeface="+mn-cs"/>
        </a:defRPr>
      </a:lvl2pPr>
      <a:lvl3pPr marL="438920" indent="-87782" algn="l" defTabSz="351134" rtl="0" eaLnBrk="1" latinLnBrk="0" hangingPunct="1">
        <a:lnSpc>
          <a:spcPct val="90000"/>
        </a:lnSpc>
        <a:spcBef>
          <a:spcPts val="192"/>
        </a:spcBef>
        <a:buFont typeface="Arial" panose="020B0604020202020204" pitchFamily="34" charset="0"/>
        <a:buChar char="•"/>
        <a:defRPr sz="500" kern="1200">
          <a:solidFill>
            <a:schemeClr val="tx2"/>
          </a:solidFill>
          <a:latin typeface="+mn-lt"/>
          <a:ea typeface="+mn-ea"/>
          <a:cs typeface="+mn-cs"/>
        </a:defRPr>
      </a:lvl3pPr>
      <a:lvl4pPr marL="614487" indent="-87782" algn="l" defTabSz="351134" rtl="0" eaLnBrk="1" latinLnBrk="0" hangingPunct="1">
        <a:lnSpc>
          <a:spcPct val="90000"/>
        </a:lnSpc>
        <a:spcBef>
          <a:spcPts val="192"/>
        </a:spcBef>
        <a:buFont typeface="Arial" panose="020B0604020202020204" pitchFamily="34" charset="0"/>
        <a:buChar char="•"/>
        <a:defRPr sz="500" kern="1200">
          <a:solidFill>
            <a:schemeClr val="tx2"/>
          </a:solidFill>
          <a:latin typeface="+mn-lt"/>
          <a:ea typeface="+mn-ea"/>
          <a:cs typeface="+mn-cs"/>
        </a:defRPr>
      </a:lvl4pPr>
      <a:lvl5pPr marL="790052" indent="-87782" algn="l" defTabSz="351134" rtl="0" eaLnBrk="1" latinLnBrk="0" hangingPunct="1">
        <a:lnSpc>
          <a:spcPct val="90000"/>
        </a:lnSpc>
        <a:spcBef>
          <a:spcPts val="192"/>
        </a:spcBef>
        <a:buFont typeface="Arial" panose="020B0604020202020204" pitchFamily="34" charset="0"/>
        <a:buChar char="•"/>
        <a:defRPr sz="500" kern="1200">
          <a:solidFill>
            <a:schemeClr val="tx2"/>
          </a:solidFill>
          <a:latin typeface="+mn-lt"/>
          <a:ea typeface="+mn-ea"/>
          <a:cs typeface="+mn-cs"/>
        </a:defRPr>
      </a:lvl5pPr>
      <a:lvl6pPr marL="965621" indent="-87782" algn="l" defTabSz="351134" rtl="0" eaLnBrk="1" latinLnBrk="0" hangingPunct="1">
        <a:lnSpc>
          <a:spcPct val="90000"/>
        </a:lnSpc>
        <a:spcBef>
          <a:spcPts val="192"/>
        </a:spcBef>
        <a:buFont typeface="Arial" panose="020B0604020202020204" pitchFamily="34" charset="0"/>
        <a:buChar char="•"/>
        <a:defRPr sz="600" kern="1200">
          <a:solidFill>
            <a:schemeClr val="tx1"/>
          </a:solidFill>
          <a:latin typeface="+mn-lt"/>
          <a:ea typeface="+mn-ea"/>
          <a:cs typeface="+mn-cs"/>
        </a:defRPr>
      </a:lvl6pPr>
      <a:lvl7pPr marL="1141184" indent="-87782" algn="l" defTabSz="351134" rtl="0" eaLnBrk="1" latinLnBrk="0" hangingPunct="1">
        <a:lnSpc>
          <a:spcPct val="90000"/>
        </a:lnSpc>
        <a:spcBef>
          <a:spcPts val="192"/>
        </a:spcBef>
        <a:buFont typeface="Arial" panose="020B0604020202020204" pitchFamily="34" charset="0"/>
        <a:buChar char="•"/>
        <a:defRPr sz="600" kern="1200">
          <a:solidFill>
            <a:schemeClr val="tx1"/>
          </a:solidFill>
          <a:latin typeface="+mn-lt"/>
          <a:ea typeface="+mn-ea"/>
          <a:cs typeface="+mn-cs"/>
        </a:defRPr>
      </a:lvl7pPr>
      <a:lvl8pPr marL="1316750" indent="-87782" algn="l" defTabSz="351134" rtl="0" eaLnBrk="1" latinLnBrk="0" hangingPunct="1">
        <a:lnSpc>
          <a:spcPct val="90000"/>
        </a:lnSpc>
        <a:spcBef>
          <a:spcPts val="192"/>
        </a:spcBef>
        <a:buFont typeface="Arial" panose="020B0604020202020204" pitchFamily="34" charset="0"/>
        <a:buChar char="•"/>
        <a:defRPr sz="600" kern="1200">
          <a:solidFill>
            <a:schemeClr val="tx1"/>
          </a:solidFill>
          <a:latin typeface="+mn-lt"/>
          <a:ea typeface="+mn-ea"/>
          <a:cs typeface="+mn-cs"/>
        </a:defRPr>
      </a:lvl8pPr>
      <a:lvl9pPr marL="1492319" indent="-87782" algn="l" defTabSz="351134" rtl="0" eaLnBrk="1" latinLnBrk="0" hangingPunct="1">
        <a:lnSpc>
          <a:spcPct val="90000"/>
        </a:lnSpc>
        <a:spcBef>
          <a:spcPts val="192"/>
        </a:spcBef>
        <a:buFont typeface="Arial" panose="020B0604020202020204" pitchFamily="34" charset="0"/>
        <a:buChar char="•"/>
        <a:defRPr sz="600" kern="1200">
          <a:solidFill>
            <a:schemeClr val="tx1"/>
          </a:solidFill>
          <a:latin typeface="+mn-lt"/>
          <a:ea typeface="+mn-ea"/>
          <a:cs typeface="+mn-cs"/>
        </a:defRPr>
      </a:lvl9pPr>
    </p:bodyStyle>
    <p:otherStyle>
      <a:defPPr>
        <a:defRPr lang="en-US"/>
      </a:defPPr>
      <a:lvl1pPr marL="0" algn="l" defTabSz="351134" rtl="0" eaLnBrk="1" latinLnBrk="0" hangingPunct="1">
        <a:defRPr sz="600" kern="1200">
          <a:solidFill>
            <a:schemeClr val="tx1"/>
          </a:solidFill>
          <a:latin typeface="+mn-lt"/>
          <a:ea typeface="+mn-ea"/>
          <a:cs typeface="+mn-cs"/>
        </a:defRPr>
      </a:lvl1pPr>
      <a:lvl2pPr marL="175565" algn="l" defTabSz="351134" rtl="0" eaLnBrk="1" latinLnBrk="0" hangingPunct="1">
        <a:defRPr sz="600" kern="1200">
          <a:solidFill>
            <a:schemeClr val="tx1"/>
          </a:solidFill>
          <a:latin typeface="+mn-lt"/>
          <a:ea typeface="+mn-ea"/>
          <a:cs typeface="+mn-cs"/>
        </a:defRPr>
      </a:lvl2pPr>
      <a:lvl3pPr marL="351134" algn="l" defTabSz="351134" rtl="0" eaLnBrk="1" latinLnBrk="0" hangingPunct="1">
        <a:defRPr sz="600" kern="1200">
          <a:solidFill>
            <a:schemeClr val="tx1"/>
          </a:solidFill>
          <a:latin typeface="+mn-lt"/>
          <a:ea typeface="+mn-ea"/>
          <a:cs typeface="+mn-cs"/>
        </a:defRPr>
      </a:lvl3pPr>
      <a:lvl4pPr marL="526699" algn="l" defTabSz="351134" rtl="0" eaLnBrk="1" latinLnBrk="0" hangingPunct="1">
        <a:defRPr sz="600" kern="1200">
          <a:solidFill>
            <a:schemeClr val="tx1"/>
          </a:solidFill>
          <a:latin typeface="+mn-lt"/>
          <a:ea typeface="+mn-ea"/>
          <a:cs typeface="+mn-cs"/>
        </a:defRPr>
      </a:lvl4pPr>
      <a:lvl5pPr marL="702270" algn="l" defTabSz="351134" rtl="0" eaLnBrk="1" latinLnBrk="0" hangingPunct="1">
        <a:defRPr sz="600" kern="1200">
          <a:solidFill>
            <a:schemeClr val="tx1"/>
          </a:solidFill>
          <a:latin typeface="+mn-lt"/>
          <a:ea typeface="+mn-ea"/>
          <a:cs typeface="+mn-cs"/>
        </a:defRPr>
      </a:lvl5pPr>
      <a:lvl6pPr marL="877835" algn="l" defTabSz="351134" rtl="0" eaLnBrk="1" latinLnBrk="0" hangingPunct="1">
        <a:defRPr sz="600" kern="1200">
          <a:solidFill>
            <a:schemeClr val="tx1"/>
          </a:solidFill>
          <a:latin typeface="+mn-lt"/>
          <a:ea typeface="+mn-ea"/>
          <a:cs typeface="+mn-cs"/>
        </a:defRPr>
      </a:lvl6pPr>
      <a:lvl7pPr marL="1053404" algn="l" defTabSz="351134" rtl="0" eaLnBrk="1" latinLnBrk="0" hangingPunct="1">
        <a:defRPr sz="600" kern="1200">
          <a:solidFill>
            <a:schemeClr val="tx1"/>
          </a:solidFill>
          <a:latin typeface="+mn-lt"/>
          <a:ea typeface="+mn-ea"/>
          <a:cs typeface="+mn-cs"/>
        </a:defRPr>
      </a:lvl7pPr>
      <a:lvl8pPr marL="1228969" algn="l" defTabSz="351134" rtl="0" eaLnBrk="1" latinLnBrk="0" hangingPunct="1">
        <a:defRPr sz="600" kern="1200">
          <a:solidFill>
            <a:schemeClr val="tx1"/>
          </a:solidFill>
          <a:latin typeface="+mn-lt"/>
          <a:ea typeface="+mn-ea"/>
          <a:cs typeface="+mn-cs"/>
        </a:defRPr>
      </a:lvl8pPr>
      <a:lvl9pPr marL="1404538" algn="l" defTabSz="351134" rtl="0" eaLnBrk="1" latinLnBrk="0" hangingPunct="1">
        <a:defRPr sz="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8735" y="1776137"/>
            <a:ext cx="4524572" cy="630018"/>
          </a:xfrm>
        </p:spPr>
        <p:txBody>
          <a:bodyPr>
            <a:noAutofit/>
          </a:bodyPr>
          <a:lstStyle/>
          <a:p>
            <a:pPr algn="ctr">
              <a:lnSpc>
                <a:spcPct val="100000"/>
              </a:lnSpc>
            </a:pPr>
            <a:r>
              <a:rPr lang="en-US" sz="2400" dirty="0"/>
              <a:t>CSM 32152</a:t>
            </a:r>
            <a:br>
              <a:rPr lang="en-US" sz="2400" dirty="0"/>
            </a:br>
            <a:r>
              <a:rPr lang="en-US" sz="2400" dirty="0"/>
              <a:t>Management of Software Project</a:t>
            </a:r>
            <a:br>
              <a:rPr lang="en-US" sz="2400" dirty="0"/>
            </a:br>
            <a:r>
              <a:rPr lang="en-US" sz="2400" dirty="0" smtClean="0"/>
              <a:t/>
            </a:r>
            <a:br>
              <a:rPr lang="en-US" sz="2400" dirty="0" smtClean="0"/>
            </a:br>
            <a:r>
              <a:rPr lang="en-US" dirty="0"/>
              <a:t>Software Quality Assurance</a:t>
            </a:r>
            <a:br>
              <a:rPr lang="en-US" dirty="0"/>
            </a:br>
            <a:r>
              <a:rPr lang="en-US" dirty="0" smtClean="0"/>
              <a:t/>
            </a:r>
            <a:br>
              <a:rPr lang="en-US" dirty="0" smtClean="0"/>
            </a:br>
            <a:r>
              <a:rPr lang="en-US" dirty="0" smtClean="0"/>
              <a:t>Lecture </a:t>
            </a:r>
            <a:r>
              <a:rPr lang="en-US" dirty="0"/>
              <a:t>- 03</a:t>
            </a:r>
          </a:p>
        </p:txBody>
      </p:sp>
    </p:spTree>
    <p:extLst>
      <p:ext uri="{BB962C8B-B14F-4D97-AF65-F5344CB8AC3E}">
        <p14:creationId xmlns:p14="http://schemas.microsoft.com/office/powerpoint/2010/main" val="2709296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Evolution of quality management system </a:t>
            </a:r>
          </a:p>
        </p:txBody>
      </p:sp>
      <p:sp>
        <p:nvSpPr>
          <p:cNvPr id="3" name="Content Placeholder 2"/>
          <p:cNvSpPr>
            <a:spLocks noGrp="1"/>
          </p:cNvSpPr>
          <p:nvPr>
            <p:ph idx="1"/>
          </p:nvPr>
        </p:nvSpPr>
        <p:spPr>
          <a:xfrm>
            <a:off x="483578" y="1415562"/>
            <a:ext cx="8212014" cy="4635169"/>
          </a:xfrm>
        </p:spPr>
        <p:txBody>
          <a:bodyPr>
            <a:normAutofit/>
          </a:bodyPr>
          <a:lstStyle/>
          <a:p>
            <a:pPr lvl="1" algn="just">
              <a:lnSpc>
                <a:spcPct val="150000"/>
              </a:lnSpc>
            </a:pPr>
            <a:r>
              <a:rPr lang="en-US" sz="2400" dirty="0"/>
              <a:t>The usual method to produce quality products was to inspect the finished products to eliminate defective products.</a:t>
            </a:r>
          </a:p>
          <a:p>
            <a:pPr lvl="1" algn="just">
              <a:lnSpc>
                <a:spcPct val="150000"/>
              </a:lnSpc>
            </a:pPr>
            <a:r>
              <a:rPr lang="en-US" sz="2400" dirty="0"/>
              <a:t>Quality systems of organizations have undergone through </a:t>
            </a:r>
            <a:r>
              <a:rPr lang="en-US" sz="2400" i="1" dirty="0"/>
              <a:t>four</a:t>
            </a:r>
            <a:r>
              <a:rPr lang="en-US" sz="2400" dirty="0"/>
              <a:t> stages of evolution.</a:t>
            </a:r>
          </a:p>
          <a:p>
            <a:pPr lvl="1" algn="just">
              <a:lnSpc>
                <a:spcPct val="150000"/>
              </a:lnSpc>
            </a:pPr>
            <a:endParaRPr lang="en-US" sz="2400" dirty="0"/>
          </a:p>
        </p:txBody>
      </p:sp>
      <p:pic>
        <p:nvPicPr>
          <p:cNvPr id="7" name="Picture 6"/>
          <p:cNvPicPr>
            <a:picLocks noChangeAspect="1"/>
          </p:cNvPicPr>
          <p:nvPr/>
        </p:nvPicPr>
        <p:blipFill>
          <a:blip r:embed="rId3"/>
          <a:stretch>
            <a:fillRect/>
          </a:stretch>
        </p:blipFill>
        <p:spPr>
          <a:xfrm>
            <a:off x="4695093" y="4156050"/>
            <a:ext cx="3912385" cy="2442949"/>
          </a:xfrm>
          <a:prstGeom prst="rect">
            <a:avLst/>
          </a:prstGeom>
        </p:spPr>
      </p:pic>
    </p:spTree>
    <p:extLst>
      <p:ext uri="{BB962C8B-B14F-4D97-AF65-F5344CB8AC3E}">
        <p14:creationId xmlns:p14="http://schemas.microsoft.com/office/powerpoint/2010/main" val="2554302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Evolution of quality management system</a:t>
            </a:r>
          </a:p>
        </p:txBody>
      </p:sp>
      <p:sp>
        <p:nvSpPr>
          <p:cNvPr id="3" name="Content Placeholder 2"/>
          <p:cNvSpPr>
            <a:spLocks noGrp="1"/>
          </p:cNvSpPr>
          <p:nvPr>
            <p:ph idx="1"/>
          </p:nvPr>
        </p:nvSpPr>
        <p:spPr>
          <a:xfrm>
            <a:off x="457200" y="1424354"/>
            <a:ext cx="8203223" cy="4626378"/>
          </a:xfrm>
        </p:spPr>
        <p:txBody>
          <a:bodyPr>
            <a:noAutofit/>
          </a:bodyPr>
          <a:lstStyle/>
          <a:p>
            <a:pPr lvl="1" algn="just">
              <a:lnSpc>
                <a:spcPct val="150000"/>
              </a:lnSpc>
            </a:pPr>
            <a:r>
              <a:rPr lang="en-US" sz="2600" dirty="0"/>
              <a:t>The initial product inspection method gave way to quality control (QC). </a:t>
            </a:r>
          </a:p>
          <a:p>
            <a:pPr lvl="1" algn="just">
              <a:lnSpc>
                <a:spcPct val="150000"/>
              </a:lnSpc>
            </a:pPr>
            <a:r>
              <a:rPr lang="en-US" sz="2600" dirty="0"/>
              <a:t>Quality control focuses not only on detecting the defective products and eliminating them but also on determining the causes behind the defects.</a:t>
            </a:r>
          </a:p>
          <a:p>
            <a:pPr lvl="1" algn="just">
              <a:lnSpc>
                <a:spcPct val="150000"/>
              </a:lnSpc>
            </a:pPr>
            <a:r>
              <a:rPr lang="en-US" sz="2600" dirty="0"/>
              <a:t>Thus, quality control aims at correcting the causes of errors and not just rejecting the products. </a:t>
            </a:r>
          </a:p>
        </p:txBody>
      </p:sp>
    </p:spTree>
    <p:extLst>
      <p:ext uri="{BB962C8B-B14F-4D97-AF65-F5344CB8AC3E}">
        <p14:creationId xmlns:p14="http://schemas.microsoft.com/office/powerpoint/2010/main" val="713217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Evolution of quality management system</a:t>
            </a:r>
          </a:p>
        </p:txBody>
      </p:sp>
      <p:sp>
        <p:nvSpPr>
          <p:cNvPr id="3" name="Content Placeholder 2"/>
          <p:cNvSpPr>
            <a:spLocks noGrp="1"/>
          </p:cNvSpPr>
          <p:nvPr>
            <p:ph idx="1"/>
          </p:nvPr>
        </p:nvSpPr>
        <p:spPr>
          <a:xfrm>
            <a:off x="457200" y="1450731"/>
            <a:ext cx="8229600" cy="4600000"/>
          </a:xfrm>
        </p:spPr>
        <p:txBody>
          <a:bodyPr>
            <a:noAutofit/>
          </a:bodyPr>
          <a:lstStyle/>
          <a:p>
            <a:pPr lvl="1" algn="just">
              <a:lnSpc>
                <a:spcPct val="150000"/>
              </a:lnSpc>
            </a:pPr>
            <a:r>
              <a:rPr lang="en-US" sz="2400" dirty="0"/>
              <a:t>The next breakthrough in quality systems was the development of quality assurance principles.</a:t>
            </a:r>
          </a:p>
          <a:p>
            <a:pPr lvl="1" algn="just">
              <a:lnSpc>
                <a:spcPct val="150000"/>
              </a:lnSpc>
            </a:pPr>
            <a:r>
              <a:rPr lang="en-US" sz="2400" dirty="0"/>
              <a:t>The basic premise of modern quality assurance is that if an organization’s processes are good and are followed rigorously, then the products are bound to be of good quality. </a:t>
            </a:r>
          </a:p>
          <a:p>
            <a:pPr lvl="1" algn="just">
              <a:lnSpc>
                <a:spcPct val="150000"/>
              </a:lnSpc>
            </a:pPr>
            <a:r>
              <a:rPr lang="en-US" sz="2400" dirty="0"/>
              <a:t>The modern quality paradigm includes guidance for recognizing, defining, analyzing, and improving the production process. </a:t>
            </a:r>
          </a:p>
        </p:txBody>
      </p:sp>
    </p:spTree>
    <p:extLst>
      <p:ext uri="{BB962C8B-B14F-4D97-AF65-F5344CB8AC3E}">
        <p14:creationId xmlns:p14="http://schemas.microsoft.com/office/powerpoint/2010/main" val="2165667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Evolution of quality management system</a:t>
            </a:r>
          </a:p>
        </p:txBody>
      </p:sp>
      <p:sp>
        <p:nvSpPr>
          <p:cNvPr id="3" name="Content Placeholder 2"/>
          <p:cNvSpPr>
            <a:spLocks noGrp="1"/>
          </p:cNvSpPr>
          <p:nvPr>
            <p:ph idx="1"/>
          </p:nvPr>
        </p:nvSpPr>
        <p:spPr>
          <a:xfrm>
            <a:off x="430823" y="1415562"/>
            <a:ext cx="8273562" cy="4592311"/>
          </a:xfrm>
        </p:spPr>
        <p:txBody>
          <a:bodyPr>
            <a:noAutofit/>
          </a:bodyPr>
          <a:lstStyle/>
          <a:p>
            <a:pPr lvl="1" algn="just">
              <a:lnSpc>
                <a:spcPct val="160000"/>
              </a:lnSpc>
            </a:pPr>
            <a:r>
              <a:rPr lang="en-US" sz="2000" dirty="0"/>
              <a:t>Total quality management (TQM) advocates that the process followed by an organization must be continuously improved through process measurements.</a:t>
            </a:r>
          </a:p>
          <a:p>
            <a:pPr lvl="1" algn="just">
              <a:lnSpc>
                <a:spcPct val="160000"/>
              </a:lnSpc>
            </a:pPr>
            <a:r>
              <a:rPr lang="en-US" sz="2000" dirty="0"/>
              <a:t>TQM goes a step further than quality assurance and aims at continuous process improvement. </a:t>
            </a:r>
          </a:p>
          <a:p>
            <a:pPr lvl="1" algn="just">
              <a:lnSpc>
                <a:spcPct val="160000"/>
              </a:lnSpc>
            </a:pPr>
            <a:r>
              <a:rPr lang="en-US" sz="2000" dirty="0"/>
              <a:t>TQM goes beyond documenting processes to optimizing them through redesign.</a:t>
            </a:r>
          </a:p>
          <a:p>
            <a:pPr lvl="1" algn="just">
              <a:lnSpc>
                <a:spcPct val="160000"/>
              </a:lnSpc>
            </a:pPr>
            <a:r>
              <a:rPr lang="en-US" sz="2000" dirty="0"/>
              <a:t>A term related to TQM is Business Process Reengineering (BPR). </a:t>
            </a:r>
          </a:p>
          <a:p>
            <a:pPr lvl="1" algn="just">
              <a:lnSpc>
                <a:spcPct val="160000"/>
              </a:lnSpc>
            </a:pPr>
            <a:r>
              <a:rPr lang="en-US" sz="2000" dirty="0"/>
              <a:t>BPR aims at reengineering the way business is carried out in an organization. </a:t>
            </a:r>
          </a:p>
          <a:p>
            <a:pPr lvl="1" algn="just">
              <a:lnSpc>
                <a:spcPct val="150000"/>
              </a:lnSpc>
            </a:pPr>
            <a:endParaRPr lang="en-US" sz="2000" dirty="0"/>
          </a:p>
        </p:txBody>
      </p:sp>
    </p:spTree>
    <p:extLst>
      <p:ext uri="{BB962C8B-B14F-4D97-AF65-F5344CB8AC3E}">
        <p14:creationId xmlns:p14="http://schemas.microsoft.com/office/powerpoint/2010/main" val="825569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7991" y="3165232"/>
            <a:ext cx="6441856" cy="1698064"/>
          </a:xfrm>
          <a:prstGeom prst="rect">
            <a:avLst/>
          </a:prstGeom>
        </p:spPr>
        <p:txBody>
          <a:bodyPr vert="horz" wrap="square" lIns="26526" tIns="13263" rIns="26526" bIns="13263" rtlCol="0">
            <a:noAutofit/>
          </a:bodyPr>
          <a:lstStyle/>
          <a:p>
            <a:r>
              <a:rPr lang="en-US" sz="4000" dirty="0">
                <a:latin typeface="+mj-lt"/>
                <a:cs typeface="Segoe UI Semibold"/>
              </a:rPr>
              <a:t>Thank</a:t>
            </a:r>
            <a:r>
              <a:rPr lang="en-US" sz="4000" dirty="0">
                <a:latin typeface="Segoe UI Semibold"/>
                <a:cs typeface="Segoe UI Semibold"/>
              </a:rPr>
              <a:t> </a:t>
            </a:r>
            <a:r>
              <a:rPr lang="en-US" sz="4000" dirty="0">
                <a:latin typeface="+mj-lt"/>
                <a:cs typeface="Segoe UI Semibold"/>
              </a:rPr>
              <a:t>you</a:t>
            </a:r>
          </a:p>
        </p:txBody>
      </p:sp>
    </p:spTree>
    <p:extLst>
      <p:ext uri="{BB962C8B-B14F-4D97-AF65-F5344CB8AC3E}">
        <p14:creationId xmlns:p14="http://schemas.microsoft.com/office/powerpoint/2010/main" val="2966556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Importance of Software Quality</a:t>
            </a:r>
          </a:p>
        </p:txBody>
      </p:sp>
      <p:sp>
        <p:nvSpPr>
          <p:cNvPr id="3" name="Content Placeholder 2"/>
          <p:cNvSpPr>
            <a:spLocks noGrp="1"/>
          </p:cNvSpPr>
          <p:nvPr>
            <p:ph idx="1"/>
          </p:nvPr>
        </p:nvSpPr>
        <p:spPr>
          <a:xfrm>
            <a:off x="448408" y="1441938"/>
            <a:ext cx="8229600" cy="4374539"/>
          </a:xfrm>
        </p:spPr>
        <p:txBody>
          <a:bodyPr>
            <a:normAutofit/>
          </a:bodyPr>
          <a:lstStyle/>
          <a:p>
            <a:pPr>
              <a:lnSpc>
                <a:spcPct val="150000"/>
              </a:lnSpc>
            </a:pPr>
            <a:r>
              <a:rPr lang="en-US" sz="2400" dirty="0"/>
              <a:t>Increasing criticality of software</a:t>
            </a:r>
          </a:p>
          <a:p>
            <a:pPr>
              <a:lnSpc>
                <a:spcPct val="150000"/>
              </a:lnSpc>
            </a:pPr>
            <a:r>
              <a:rPr lang="en-US" sz="2400" dirty="0"/>
              <a:t>The intangibility of software</a:t>
            </a:r>
          </a:p>
          <a:p>
            <a:pPr>
              <a:lnSpc>
                <a:spcPct val="150000"/>
              </a:lnSpc>
            </a:pPr>
            <a:r>
              <a:rPr lang="en-US" sz="2400" dirty="0"/>
              <a:t>Accumulating errors during software development</a:t>
            </a:r>
          </a:p>
          <a:p>
            <a:endParaRPr lang="en-US" sz="2400" dirty="0"/>
          </a:p>
          <a:p>
            <a:endParaRPr lang="en-US" sz="2400" dirty="0"/>
          </a:p>
        </p:txBody>
      </p:sp>
      <p:sp>
        <p:nvSpPr>
          <p:cNvPr id="4" name="Content Placeholder 3"/>
          <p:cNvSpPr>
            <a:spLocks noGrp="1"/>
          </p:cNvSpPr>
          <p:nvPr>
            <p:ph sz="quarter" idx="11"/>
          </p:nvPr>
        </p:nvSpPr>
        <p:spPr/>
        <p:txBody>
          <a:bodyPr/>
          <a:lstStyle/>
          <a:p>
            <a:endParaRPr lang="en-US" dirty="0"/>
          </a:p>
        </p:txBody>
      </p:sp>
    </p:spTree>
    <p:extLst>
      <p:ext uri="{BB962C8B-B14F-4D97-AF65-F5344CB8AC3E}">
        <p14:creationId xmlns:p14="http://schemas.microsoft.com/office/powerpoint/2010/main" val="2097392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Software Quality</a:t>
            </a:r>
          </a:p>
        </p:txBody>
      </p:sp>
      <p:sp>
        <p:nvSpPr>
          <p:cNvPr id="3" name="Content Placeholder 2"/>
          <p:cNvSpPr>
            <a:spLocks noGrp="1"/>
          </p:cNvSpPr>
          <p:nvPr>
            <p:ph idx="1"/>
          </p:nvPr>
        </p:nvSpPr>
        <p:spPr>
          <a:xfrm>
            <a:off x="465992" y="1441938"/>
            <a:ext cx="8220808" cy="5134707"/>
          </a:xfrm>
        </p:spPr>
        <p:txBody>
          <a:bodyPr>
            <a:normAutofit/>
          </a:bodyPr>
          <a:lstStyle/>
          <a:p>
            <a:pPr algn="just">
              <a:lnSpc>
                <a:spcPct val="150000"/>
              </a:lnSpc>
            </a:pPr>
            <a:r>
              <a:rPr lang="en-US" sz="2400" dirty="0"/>
              <a:t>Quality product is defined in terms of its </a:t>
            </a:r>
            <a:r>
              <a:rPr lang="en-US" sz="2400" i="1" dirty="0"/>
              <a:t>fitness of purpose</a:t>
            </a:r>
            <a:r>
              <a:rPr lang="en-US" sz="2400" dirty="0"/>
              <a:t>.</a:t>
            </a:r>
          </a:p>
          <a:p>
            <a:pPr algn="just">
              <a:lnSpc>
                <a:spcPct val="150000"/>
              </a:lnSpc>
            </a:pPr>
            <a:r>
              <a:rPr lang="en-US" sz="2400" dirty="0"/>
              <a:t>For software products, </a:t>
            </a:r>
            <a:r>
              <a:rPr lang="en-US" sz="2400" i="1" dirty="0"/>
              <a:t>fitness of purpose </a:t>
            </a:r>
            <a:r>
              <a:rPr lang="en-US" sz="2400" dirty="0"/>
              <a:t>is usually interpreted in terms of satisfaction of the requirements laid down in the SRS document</a:t>
            </a:r>
          </a:p>
          <a:p>
            <a:pPr algn="just">
              <a:lnSpc>
                <a:spcPct val="150000"/>
              </a:lnSpc>
            </a:pPr>
            <a:r>
              <a:rPr lang="en-US" sz="2400" dirty="0"/>
              <a:t>The traditional concept of quality as “fitness of purpose” for software products is </a:t>
            </a:r>
            <a:r>
              <a:rPr lang="en-US" sz="2400" b="1" u="sng" dirty="0"/>
              <a:t>not</a:t>
            </a:r>
            <a:r>
              <a:rPr lang="en-US" sz="2400" dirty="0"/>
              <a:t> wholly satisfactory.</a:t>
            </a:r>
          </a:p>
        </p:txBody>
      </p:sp>
    </p:spTree>
    <p:extLst>
      <p:ext uri="{BB962C8B-B14F-4D97-AF65-F5344CB8AC3E}">
        <p14:creationId xmlns:p14="http://schemas.microsoft.com/office/powerpoint/2010/main" val="1044030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Software Quality</a:t>
            </a:r>
          </a:p>
        </p:txBody>
      </p:sp>
      <p:sp>
        <p:nvSpPr>
          <p:cNvPr id="3" name="Content Placeholder 2"/>
          <p:cNvSpPr>
            <a:spLocks noGrp="1"/>
          </p:cNvSpPr>
          <p:nvPr>
            <p:ph idx="1"/>
          </p:nvPr>
        </p:nvSpPr>
        <p:spPr>
          <a:xfrm>
            <a:off x="457200" y="1441938"/>
            <a:ext cx="8229600" cy="4608793"/>
          </a:xfrm>
        </p:spPr>
        <p:txBody>
          <a:bodyPr>
            <a:normAutofit/>
          </a:bodyPr>
          <a:lstStyle/>
          <a:p>
            <a:pPr algn="just">
              <a:lnSpc>
                <a:spcPct val="150000"/>
              </a:lnSpc>
            </a:pPr>
            <a:r>
              <a:rPr lang="en-US" sz="2400" dirty="0"/>
              <a:t>The modern view of a quality associates with a software product several quality factors such as the following:</a:t>
            </a:r>
          </a:p>
          <a:p>
            <a:pPr lvl="1" algn="just">
              <a:lnSpc>
                <a:spcPct val="150000"/>
              </a:lnSpc>
            </a:pPr>
            <a:r>
              <a:rPr lang="en-US" sz="2400" b="1" dirty="0"/>
              <a:t>Portability</a:t>
            </a:r>
          </a:p>
          <a:p>
            <a:pPr lvl="1" algn="just">
              <a:lnSpc>
                <a:spcPct val="150000"/>
              </a:lnSpc>
            </a:pPr>
            <a:r>
              <a:rPr lang="en-US" sz="2400" b="1" dirty="0"/>
              <a:t>Usability</a:t>
            </a:r>
          </a:p>
          <a:p>
            <a:pPr lvl="1" algn="just">
              <a:lnSpc>
                <a:spcPct val="150000"/>
              </a:lnSpc>
            </a:pPr>
            <a:r>
              <a:rPr lang="en-US" sz="2400" b="1" dirty="0"/>
              <a:t>Reusability</a:t>
            </a:r>
          </a:p>
          <a:p>
            <a:pPr lvl="1" algn="just">
              <a:lnSpc>
                <a:spcPct val="150000"/>
              </a:lnSpc>
            </a:pPr>
            <a:r>
              <a:rPr lang="en-US" sz="2400" b="1" dirty="0"/>
              <a:t>Correctness</a:t>
            </a:r>
          </a:p>
          <a:p>
            <a:pPr lvl="1" algn="just">
              <a:lnSpc>
                <a:spcPct val="150000"/>
              </a:lnSpc>
            </a:pPr>
            <a:r>
              <a:rPr lang="en-US" sz="2400" b="1" dirty="0"/>
              <a:t>Maintainability</a:t>
            </a:r>
          </a:p>
        </p:txBody>
      </p:sp>
    </p:spTree>
    <p:extLst>
      <p:ext uri="{BB962C8B-B14F-4D97-AF65-F5344CB8AC3E}">
        <p14:creationId xmlns:p14="http://schemas.microsoft.com/office/powerpoint/2010/main" val="3627537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Software Quality</a:t>
            </a:r>
          </a:p>
        </p:txBody>
      </p:sp>
      <p:sp>
        <p:nvSpPr>
          <p:cNvPr id="3" name="Content Placeholder 2"/>
          <p:cNvSpPr>
            <a:spLocks noGrp="1"/>
          </p:cNvSpPr>
          <p:nvPr>
            <p:ph idx="1"/>
          </p:nvPr>
        </p:nvSpPr>
        <p:spPr>
          <a:xfrm>
            <a:off x="465992" y="1450731"/>
            <a:ext cx="8229600" cy="4600000"/>
          </a:xfrm>
        </p:spPr>
        <p:txBody>
          <a:bodyPr>
            <a:noAutofit/>
          </a:bodyPr>
          <a:lstStyle/>
          <a:p>
            <a:pPr lvl="1" algn="just">
              <a:lnSpc>
                <a:spcPct val="150000"/>
              </a:lnSpc>
            </a:pPr>
            <a:r>
              <a:rPr lang="en-US" sz="1800" b="1" dirty="0"/>
              <a:t>Portability:</a:t>
            </a:r>
          </a:p>
          <a:p>
            <a:pPr lvl="2" algn="just">
              <a:lnSpc>
                <a:spcPct val="150000"/>
              </a:lnSpc>
            </a:pPr>
            <a:r>
              <a:rPr lang="en-US" sz="1800" dirty="0"/>
              <a:t>A software product said to be portable, if it can be easily made to work in different OS environments, in different machines, with other software products, etc. </a:t>
            </a:r>
          </a:p>
          <a:p>
            <a:pPr lvl="1" algn="just">
              <a:lnSpc>
                <a:spcPct val="150000"/>
              </a:lnSpc>
            </a:pPr>
            <a:r>
              <a:rPr lang="en-US" sz="1800" b="1" dirty="0"/>
              <a:t>Usability:</a:t>
            </a:r>
          </a:p>
          <a:p>
            <a:pPr lvl="2" algn="just">
              <a:lnSpc>
                <a:spcPct val="150000"/>
              </a:lnSpc>
            </a:pPr>
            <a:r>
              <a:rPr lang="en-US" sz="1800" dirty="0"/>
              <a:t>A software product has good usability, if different categories of users (i.e. both expert and novice users) can easily invoke the functions of the product.</a:t>
            </a:r>
          </a:p>
          <a:p>
            <a:pPr lvl="1" algn="just">
              <a:lnSpc>
                <a:spcPct val="150000"/>
              </a:lnSpc>
            </a:pPr>
            <a:r>
              <a:rPr lang="en-US" sz="1800" b="1" dirty="0"/>
              <a:t>Reusability:</a:t>
            </a:r>
          </a:p>
          <a:p>
            <a:pPr lvl="2" algn="just">
              <a:lnSpc>
                <a:spcPct val="150000"/>
              </a:lnSpc>
            </a:pPr>
            <a:r>
              <a:rPr lang="en-US" sz="1800" dirty="0"/>
              <a:t>A software product has good reusability, if different modules of the product can easily be reused to develop new products.</a:t>
            </a:r>
          </a:p>
        </p:txBody>
      </p:sp>
    </p:spTree>
    <p:extLst>
      <p:ext uri="{BB962C8B-B14F-4D97-AF65-F5344CB8AC3E}">
        <p14:creationId xmlns:p14="http://schemas.microsoft.com/office/powerpoint/2010/main" val="3488622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Software Quality</a:t>
            </a:r>
          </a:p>
        </p:txBody>
      </p:sp>
      <p:sp>
        <p:nvSpPr>
          <p:cNvPr id="3" name="Content Placeholder 2"/>
          <p:cNvSpPr>
            <a:spLocks noGrp="1"/>
          </p:cNvSpPr>
          <p:nvPr>
            <p:ph idx="1"/>
          </p:nvPr>
        </p:nvSpPr>
        <p:spPr>
          <a:xfrm>
            <a:off x="483578" y="1424354"/>
            <a:ext cx="8203222" cy="4626378"/>
          </a:xfrm>
        </p:spPr>
        <p:txBody>
          <a:bodyPr>
            <a:normAutofit/>
          </a:bodyPr>
          <a:lstStyle/>
          <a:p>
            <a:pPr lvl="1" algn="just">
              <a:lnSpc>
                <a:spcPct val="150000"/>
              </a:lnSpc>
            </a:pPr>
            <a:r>
              <a:rPr lang="en-US" sz="2000" b="1" dirty="0"/>
              <a:t>Correctness:</a:t>
            </a:r>
          </a:p>
          <a:p>
            <a:pPr lvl="2" algn="just">
              <a:lnSpc>
                <a:spcPct val="150000"/>
              </a:lnSpc>
            </a:pPr>
            <a:r>
              <a:rPr lang="en-US" sz="2000" dirty="0"/>
              <a:t>A software product is correct, if different requirements as specified in the SRS document have been correctly implemented.</a:t>
            </a:r>
          </a:p>
          <a:p>
            <a:pPr lvl="2" algn="just"/>
            <a:endParaRPr lang="en-US" sz="2000" b="1" dirty="0"/>
          </a:p>
          <a:p>
            <a:pPr lvl="1" algn="just">
              <a:lnSpc>
                <a:spcPct val="150000"/>
              </a:lnSpc>
            </a:pPr>
            <a:r>
              <a:rPr lang="en-US" sz="2000" b="1" dirty="0"/>
              <a:t>Maintainability:</a:t>
            </a:r>
          </a:p>
          <a:p>
            <a:pPr lvl="2" algn="just">
              <a:lnSpc>
                <a:spcPct val="150000"/>
              </a:lnSpc>
            </a:pPr>
            <a:r>
              <a:rPr lang="en-US" sz="2000" dirty="0"/>
              <a:t>A software product is maintainable, if errors can be easily corrected as and when they show up, new functions can be easily added to the product, and the functionalities of the product can be easily modified, etc.</a:t>
            </a:r>
          </a:p>
        </p:txBody>
      </p:sp>
    </p:spTree>
    <p:extLst>
      <p:ext uri="{BB962C8B-B14F-4D97-AF65-F5344CB8AC3E}">
        <p14:creationId xmlns:p14="http://schemas.microsoft.com/office/powerpoint/2010/main" val="3957142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Software Quality Management System </a:t>
            </a:r>
          </a:p>
        </p:txBody>
      </p:sp>
      <p:sp>
        <p:nvSpPr>
          <p:cNvPr id="3" name="Content Placeholder 2"/>
          <p:cNvSpPr>
            <a:spLocks noGrp="1"/>
          </p:cNvSpPr>
          <p:nvPr>
            <p:ph idx="1"/>
          </p:nvPr>
        </p:nvSpPr>
        <p:spPr>
          <a:xfrm>
            <a:off x="448408" y="1441938"/>
            <a:ext cx="8238392" cy="4608794"/>
          </a:xfrm>
        </p:spPr>
        <p:txBody>
          <a:bodyPr>
            <a:normAutofit/>
          </a:bodyPr>
          <a:lstStyle/>
          <a:p>
            <a:pPr lvl="1" algn="just">
              <a:lnSpc>
                <a:spcPct val="150000"/>
              </a:lnSpc>
            </a:pPr>
            <a:r>
              <a:rPr lang="en-US" sz="2400" dirty="0"/>
              <a:t>A quality management system (often referred to as quality system) is the principal methodology used by organizations to ensure that the products they develop have the desired quality. </a:t>
            </a:r>
          </a:p>
          <a:p>
            <a:pPr lvl="1" algn="just">
              <a:lnSpc>
                <a:spcPct val="150000"/>
              </a:lnSpc>
            </a:pPr>
            <a:r>
              <a:rPr lang="en-US" sz="2400" dirty="0"/>
              <a:t>A quality system consists of the following:</a:t>
            </a:r>
          </a:p>
          <a:p>
            <a:pPr lvl="3" algn="just">
              <a:lnSpc>
                <a:spcPct val="150000"/>
              </a:lnSpc>
            </a:pPr>
            <a:r>
              <a:rPr lang="en-US" sz="2400" dirty="0"/>
              <a:t>Managerial Structure and Individual Responsibilities.</a:t>
            </a:r>
          </a:p>
          <a:p>
            <a:pPr lvl="3" algn="just">
              <a:lnSpc>
                <a:spcPct val="150000"/>
              </a:lnSpc>
            </a:pPr>
            <a:r>
              <a:rPr lang="en-US" sz="2400" dirty="0"/>
              <a:t>Quality System Activities.</a:t>
            </a:r>
          </a:p>
        </p:txBody>
      </p:sp>
    </p:spTree>
    <p:extLst>
      <p:ext uri="{BB962C8B-B14F-4D97-AF65-F5344CB8AC3E}">
        <p14:creationId xmlns:p14="http://schemas.microsoft.com/office/powerpoint/2010/main" val="155426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Managerial Structure and Individual Responsibilities</a:t>
            </a:r>
          </a:p>
        </p:txBody>
      </p:sp>
      <p:sp>
        <p:nvSpPr>
          <p:cNvPr id="3" name="Content Placeholder 2"/>
          <p:cNvSpPr>
            <a:spLocks noGrp="1"/>
          </p:cNvSpPr>
          <p:nvPr>
            <p:ph idx="1"/>
          </p:nvPr>
        </p:nvSpPr>
        <p:spPr>
          <a:xfrm>
            <a:off x="448408" y="1661747"/>
            <a:ext cx="8229600" cy="4591208"/>
          </a:xfrm>
        </p:spPr>
        <p:txBody>
          <a:bodyPr>
            <a:normAutofit/>
          </a:bodyPr>
          <a:lstStyle/>
          <a:p>
            <a:pPr lvl="1" algn="just">
              <a:lnSpc>
                <a:spcPct val="150000"/>
              </a:lnSpc>
            </a:pPr>
            <a:r>
              <a:rPr lang="en-US" sz="2000" dirty="0"/>
              <a:t>A quality system is actually the responsibility of the organization as a whole. </a:t>
            </a:r>
          </a:p>
          <a:p>
            <a:pPr lvl="1" algn="just">
              <a:lnSpc>
                <a:spcPct val="150000"/>
              </a:lnSpc>
            </a:pPr>
            <a:r>
              <a:rPr lang="en-US" sz="2000" dirty="0"/>
              <a:t>However, every organization has a separate quality department to perform several quality system activities. </a:t>
            </a:r>
          </a:p>
          <a:p>
            <a:pPr lvl="1" algn="just">
              <a:lnSpc>
                <a:spcPct val="150000"/>
              </a:lnSpc>
            </a:pPr>
            <a:r>
              <a:rPr lang="en-US" sz="2000" dirty="0"/>
              <a:t>The quality system of an organization should have support of the top management. </a:t>
            </a:r>
          </a:p>
          <a:p>
            <a:pPr lvl="1" algn="just">
              <a:lnSpc>
                <a:spcPct val="150000"/>
              </a:lnSpc>
            </a:pPr>
            <a:r>
              <a:rPr lang="en-US" sz="2000" dirty="0"/>
              <a:t>Without support for the quality system at a high level in a company, few members of staff will take the quality system seriously.</a:t>
            </a:r>
          </a:p>
        </p:txBody>
      </p:sp>
    </p:spTree>
    <p:extLst>
      <p:ext uri="{BB962C8B-B14F-4D97-AF65-F5344CB8AC3E}">
        <p14:creationId xmlns:p14="http://schemas.microsoft.com/office/powerpoint/2010/main" val="3804696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Quality System Activities</a:t>
            </a:r>
          </a:p>
        </p:txBody>
      </p:sp>
      <p:sp>
        <p:nvSpPr>
          <p:cNvPr id="3" name="Content Placeholder 2"/>
          <p:cNvSpPr>
            <a:spLocks noGrp="1"/>
          </p:cNvSpPr>
          <p:nvPr>
            <p:ph idx="1"/>
          </p:nvPr>
        </p:nvSpPr>
        <p:spPr>
          <a:xfrm>
            <a:off x="465992" y="1433146"/>
            <a:ext cx="8247185" cy="4617586"/>
          </a:xfrm>
        </p:spPr>
        <p:txBody>
          <a:bodyPr>
            <a:normAutofit/>
          </a:bodyPr>
          <a:lstStyle/>
          <a:p>
            <a:pPr lvl="1" algn="just">
              <a:lnSpc>
                <a:spcPct val="150000"/>
              </a:lnSpc>
            </a:pPr>
            <a:r>
              <a:rPr lang="en-US" sz="2400" dirty="0"/>
              <a:t>Auditing of projects</a:t>
            </a:r>
          </a:p>
          <a:p>
            <a:pPr lvl="1" algn="just">
              <a:lnSpc>
                <a:spcPct val="150000"/>
              </a:lnSpc>
            </a:pPr>
            <a:r>
              <a:rPr lang="en-US" sz="2400" dirty="0"/>
              <a:t>Review of the quality system</a:t>
            </a:r>
          </a:p>
          <a:p>
            <a:pPr lvl="1" algn="just">
              <a:lnSpc>
                <a:spcPct val="150000"/>
              </a:lnSpc>
            </a:pPr>
            <a:r>
              <a:rPr lang="en-US" sz="2400" dirty="0"/>
              <a:t>Development of standards, procedures, and guidelines, etc.</a:t>
            </a:r>
          </a:p>
          <a:p>
            <a:pPr lvl="1" algn="just">
              <a:lnSpc>
                <a:spcPct val="150000"/>
              </a:lnSpc>
            </a:pPr>
            <a:r>
              <a:rPr lang="en-US" sz="2400" dirty="0"/>
              <a:t>Production of reports for the top management summarizing the effectiveness of the quality system in the organization.</a:t>
            </a:r>
          </a:p>
        </p:txBody>
      </p:sp>
    </p:spTree>
    <p:extLst>
      <p:ext uri="{BB962C8B-B14F-4D97-AF65-F5344CB8AC3E}">
        <p14:creationId xmlns:p14="http://schemas.microsoft.com/office/powerpoint/2010/main" val="1344256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Mix">
  <a:themeElements>
    <a:clrScheme name="Office Mix">
      <a:dk1>
        <a:srgbClr val="2B2B2B"/>
      </a:dk1>
      <a:lt1>
        <a:srgbClr val="FFFFFF"/>
      </a:lt1>
      <a:dk2>
        <a:srgbClr val="505050"/>
      </a:dk2>
      <a:lt2>
        <a:srgbClr val="F2F2F2"/>
      </a:lt2>
      <a:accent1>
        <a:srgbClr val="0078D7"/>
      </a:accent1>
      <a:accent2>
        <a:srgbClr val="D83B01"/>
      </a:accent2>
      <a:accent3>
        <a:srgbClr val="FF8C00"/>
      </a:accent3>
      <a:accent4>
        <a:srgbClr val="5C2D91"/>
      </a:accent4>
      <a:accent5>
        <a:srgbClr val="8CBD18"/>
      </a:accent5>
      <a:accent6>
        <a:srgbClr val="FFB900"/>
      </a:accent6>
      <a:hlink>
        <a:srgbClr val="0078D7"/>
      </a:hlink>
      <a:folHlink>
        <a:srgbClr val="4DB0FF"/>
      </a:folHlink>
    </a:clrScheme>
    <a:fontScheme name="Office Mix">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marL="0" indent="0">
          <a:buFontTx/>
          <a:buNone/>
          <a:defRPr sz="1700" b="0" dirty="0" smtClean="0">
            <a:latin typeface="Segoe UI Semibold"/>
            <a:cs typeface="Segoe UI Semibold"/>
          </a:defRPr>
        </a:defPPr>
      </a:lstStyle>
    </a:txDef>
  </a:objectDefaults>
  <a:extraClrSchemeLst/>
  <a:extLst>
    <a:ext uri="{05A4C25C-085E-4340-85A3-A5531E510DB2}">
      <thm15:themeFamily xmlns:thm15="http://schemas.microsoft.com/office/thememl/2012/main" name="OfficeMixStart_Update_6.5.15" id="{60899B57-461E-436C-89B9-AD8BFE676B7F}" vid="{4C140D03-C9A6-4F01-A333-D0890A71F5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Create an Office Mix</Template>
  <TotalTime>216</TotalTime>
  <Words>685</Words>
  <Application>Microsoft Office PowerPoint</Application>
  <PresentationFormat>Overhead</PresentationFormat>
  <Paragraphs>75</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Segoe UI</vt:lpstr>
      <vt:lpstr>Segoe UI Light</vt:lpstr>
      <vt:lpstr>Segoe UI Semibold</vt:lpstr>
      <vt:lpstr>Office Mix</vt:lpstr>
      <vt:lpstr>CSM 32152 Management of Software Project  Software Quality Assurance  Lecture - 03</vt:lpstr>
      <vt:lpstr>Importance of Software Quality</vt:lpstr>
      <vt:lpstr>Software Quality</vt:lpstr>
      <vt:lpstr>Software Quality</vt:lpstr>
      <vt:lpstr>Software Quality</vt:lpstr>
      <vt:lpstr>Software Quality</vt:lpstr>
      <vt:lpstr>Software Quality Management System </vt:lpstr>
      <vt:lpstr>Managerial Structure and Individual Responsibilities</vt:lpstr>
      <vt:lpstr>Quality System Activities</vt:lpstr>
      <vt:lpstr>Evolution of quality management system </vt:lpstr>
      <vt:lpstr>Evolution of quality management system</vt:lpstr>
      <vt:lpstr>Evolution of quality management system</vt:lpstr>
      <vt:lpstr>Evolution of quality management system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CSM 32152 Management of Software Project  Software Quality Assurance  Lecture - 03</dc:title>
  <dc:creator>admin</dc:creator>
  <cp:lastModifiedBy>admin</cp:lastModifiedBy>
  <cp:revision>28</cp:revision>
  <dcterms:created xsi:type="dcterms:W3CDTF">2015-07-14T06:10:36Z</dcterms:created>
  <dcterms:modified xsi:type="dcterms:W3CDTF">2015-07-20T04:25:50Z</dcterms:modified>
</cp:coreProperties>
</file>